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5"/>
    <p:sldMasterId id="2147483744" r:id="rId6"/>
    <p:sldMasterId id="2147483756" r:id="rId7"/>
  </p:sldMasterIdLst>
  <p:notesMasterIdLst>
    <p:notesMasterId r:id="rId18"/>
  </p:notesMasterIdLst>
  <p:handoutMasterIdLst>
    <p:handoutMasterId r:id="rId19"/>
  </p:handoutMasterIdLst>
  <p:sldIdLst>
    <p:sldId id="341" r:id="rId8"/>
    <p:sldId id="385" r:id="rId9"/>
    <p:sldId id="382" r:id="rId10"/>
    <p:sldId id="1666" r:id="rId11"/>
    <p:sldId id="372" r:id="rId12"/>
    <p:sldId id="408" r:id="rId13"/>
    <p:sldId id="395" r:id="rId14"/>
    <p:sldId id="352" r:id="rId15"/>
    <p:sldId id="401" r:id="rId16"/>
    <p:sldId id="407" r:id="rId17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70071"/>
    <a:srgbClr val="EFC063"/>
    <a:srgbClr val="4EBFDA"/>
    <a:srgbClr val="558E91"/>
    <a:srgbClr val="EBCE53"/>
    <a:srgbClr val="098899"/>
    <a:srgbClr val="076A77"/>
    <a:srgbClr val="05485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2" autoAdjust="0"/>
    <p:restoredTop sz="91022" autoAdjust="0"/>
  </p:normalViewPr>
  <p:slideViewPr>
    <p:cSldViewPr snapToGrid="0">
      <p:cViewPr varScale="1">
        <p:scale>
          <a:sx n="81" d="100"/>
          <a:sy n="81" d="100"/>
        </p:scale>
        <p:origin x="696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8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1" Type="http://schemas.openxmlformats.org/officeDocument/2006/relationships/slide" Target="slides/slide4.xml"/><Relationship Id="rId6" Type="http://schemas.openxmlformats.org/officeDocument/2006/relationships/slideMaster" Target="slideMasters/slideMaster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4B329FC-2B88-4FB4-AD1C-E601DC369F2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D4BFB05-5DD8-4DC2-AABD-0B4CDEC5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60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533B3D0-8CEF-46B1-B624-F6B4EF398FE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94BADE0-BC5F-456F-A7A9-A0DBF6C0E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4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470EC-B571-434B-92D9-B66559F6E15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19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D060B-A89C-4471-8691-763C051EA7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13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8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/>
              <a:t>POLICY</a:t>
            </a:r>
          </a:p>
          <a:p>
            <a:pPr marL="171445" indent="-171445">
              <a:buFont typeface="Arial" pitchFamily="34" charset="0"/>
              <a:buChar char="•"/>
            </a:pPr>
            <a:r>
              <a:rPr lang="en-US"/>
              <a:t>Resource allocation</a:t>
            </a:r>
          </a:p>
          <a:p>
            <a:pPr marL="171445" indent="-171445">
              <a:buFont typeface="Arial" pitchFamily="34" charset="0"/>
              <a:buChar char="•"/>
            </a:pPr>
            <a:r>
              <a:rPr lang="en-US"/>
              <a:t>Traffic policing</a:t>
            </a:r>
          </a:p>
          <a:p>
            <a:pPr marL="171445" indent="-171445">
              <a:buFont typeface="Arial" pitchFamily="34" charset="0"/>
              <a:buChar char="•"/>
            </a:pPr>
            <a:r>
              <a:rPr lang="en-US"/>
              <a:t>Rate limiting</a:t>
            </a:r>
          </a:p>
          <a:p>
            <a:pPr marL="171445" indent="-171445">
              <a:buFont typeface="Arial" pitchFamily="34" charset="0"/>
              <a:buChar char="•"/>
            </a:pPr>
            <a:r>
              <a:rPr lang="en-US"/>
              <a:t>Call admission control</a:t>
            </a:r>
          </a:p>
          <a:p>
            <a:pPr marL="171445" indent="-171445">
              <a:buFont typeface="Arial" pitchFamily="34" charset="0"/>
              <a:buChar char="•"/>
            </a:pPr>
            <a:r>
              <a:rPr lang="en-US"/>
              <a:t>TOS/DSCP bit setting</a:t>
            </a:r>
          </a:p>
          <a:p>
            <a:r>
              <a:rPr lang="en-US"/>
              <a:t>MEDIA SERVICES</a:t>
            </a:r>
          </a:p>
          <a:p>
            <a:pPr marL="171445" indent="-171445">
              <a:buFont typeface="Arial" pitchFamily="34" charset="0"/>
              <a:buChar char="•"/>
            </a:pPr>
            <a:r>
              <a:rPr lang="en-US"/>
              <a:t>DTMF relay and interworking</a:t>
            </a:r>
          </a:p>
          <a:p>
            <a:pPr marL="171445" indent="-171445">
              <a:buFont typeface="Arial" pitchFamily="34" charset="0"/>
              <a:buChar char="•"/>
            </a:pPr>
            <a:r>
              <a:rPr lang="en-US"/>
              <a:t>Codec transcoding</a:t>
            </a:r>
          </a:p>
          <a:p>
            <a:pPr marL="171445" indent="-171445">
              <a:buFont typeface="Arial" pitchFamily="34" charset="0"/>
              <a:buChar char="•"/>
            </a:pPr>
            <a:r>
              <a:rPr lang="en-US"/>
              <a:t>Tones and announcements</a:t>
            </a:r>
          </a:p>
          <a:p>
            <a:pPr marL="171445" indent="-171445">
              <a:buFont typeface="Arial" pitchFamily="34" charset="0"/>
              <a:buChar char="•"/>
            </a:pPr>
            <a:r>
              <a:rPr lang="en-US"/>
              <a:t>Data and fax interworking</a:t>
            </a:r>
          </a:p>
          <a:p>
            <a:pPr marL="171445" indent="-171445">
              <a:buFont typeface="Arial" pitchFamily="34" charset="0"/>
              <a:buChar char="•"/>
            </a:pPr>
            <a:r>
              <a:rPr lang="en-US"/>
              <a:t>Support for voice and video calls</a:t>
            </a:r>
          </a:p>
          <a:p>
            <a:endParaRPr lang="en-US"/>
          </a:p>
          <a:p>
            <a:endParaRPr lang="en-US"/>
          </a:p>
          <a:p>
            <a:r>
              <a:rPr lang="en-US" err="1"/>
              <a:t>efore</a:t>
            </a:r>
            <a:r>
              <a:rPr lang="en-US"/>
              <a:t> and after picture.  Key business case point is as follows:</a:t>
            </a:r>
          </a:p>
          <a:p>
            <a:endParaRPr lang="en-US"/>
          </a:p>
          <a:p>
            <a:r>
              <a:rPr lang="en-US"/>
              <a:t>$450 to $600 per month for a PRI times 2 to 4 PRI per branch office times 100s of branch offices.</a:t>
            </a:r>
          </a:p>
        </p:txBody>
      </p:sp>
    </p:spTree>
    <p:extLst>
      <p:ext uri="{BB962C8B-B14F-4D97-AF65-F5344CB8AC3E}">
        <p14:creationId xmlns:p14="http://schemas.microsoft.com/office/powerpoint/2010/main" val="281113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Microsoft compete with Carriers?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any more with Teams – as mentioned above, Microsoft have changed their approach to SIP trunk connectivity into the Teams cloud.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Yes, previously with the Skype for Business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cloud model, there was a lot of focus on the PSTN calling plans that Microsoft offered directly, and this was perceived as a threat from many carriers.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at this stage were encouraging Enterprises to migrate their lines and numbers from their existing carrier to them – a one stop shop, and one bill for everything. Microsoft were trying to own it all and become a global carrier.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were only 3 or 4 carriers that were interconnected out the back of the Microsoft cloud – Tata, Colt, Bandwidth.com for example.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their own Calling Plans that Microsoft offer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cloud, they recognized the fact that many customers needed a solution to connect their own SIP trunk (or ISDN trunk via a Gateway).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470EC-B571-434B-92D9-B66559F6E15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D229F-9DB3-4712-856D-1642CA569F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2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857848" y="2068946"/>
            <a:ext cx="3443934" cy="974348"/>
            <a:chOff x="2505075" y="1986757"/>
            <a:chExt cx="4135437" cy="1169986"/>
          </a:xfrm>
        </p:grpSpPr>
        <p:sp>
          <p:nvSpPr>
            <p:cNvPr id="216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39" name="Group 2238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2192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212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2" y="514351"/>
            <a:ext cx="4109461" cy="47982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smtClean="0">
                <a:solidFill>
                  <a:srgbClr val="3231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2" y="994171"/>
            <a:ext cx="4109461" cy="370252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31" y="514351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E2E2E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8831" y="994171"/>
            <a:ext cx="4041775" cy="370252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000" dirty="0">
                <a:solidFill>
                  <a:srgbClr val="32313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E5D4F4-351F-4E17-9674-541502272CDF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890183-069F-416C-ACAC-C89165F7B0EC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2F2ACA7-6E37-479F-951A-0D0539717A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7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000" dirty="0">
                <a:solidFill>
                  <a:srgbClr val="32313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06351"/>
            <a:ext cx="8229600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5D82C0-3ADC-4472-B424-1CF61B350972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7AD726-0D0D-4665-B919-F4EDC8BA696D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F86EFCD-180E-4C6C-A398-A0C4C0931D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04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BCB6CA-5BD3-4007-9041-D6511E45B98A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306450-31B8-4393-89B1-C9AFB7D81209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09C6B75-4595-4264-9F26-8A0ABAED5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02C87"/>
              </a:gs>
              <a:gs pos="84000">
                <a:srgbClr val="8B00B6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524576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1098550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77771-2FEC-48F9-856C-941E93211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6368" y="1890574"/>
            <a:ext cx="5099513" cy="20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505075" y="2320132"/>
            <a:ext cx="4135437" cy="1169986"/>
            <a:chOff x="2505075" y="1986757"/>
            <a:chExt cx="4135437" cy="1169986"/>
          </a:xfrm>
        </p:grpSpPr>
        <p:sp>
          <p:nvSpPr>
            <p:cNvPr id="7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37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972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4A4A4A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rgbClr val="4A4A4A"/>
                </a:solidFill>
                <a:latin typeface="Arial" panose="020B060402020202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2505075" y="2319269"/>
            <a:ext cx="4135437" cy="1169986"/>
            <a:chOff x="2505075" y="1986757"/>
            <a:chExt cx="4135437" cy="1169986"/>
          </a:xfrm>
        </p:grpSpPr>
        <p:sp>
          <p:nvSpPr>
            <p:cNvPr id="5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" name="Group 79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81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19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4A4A4A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rgbClr val="4A4A4A"/>
                </a:solidFill>
                <a:latin typeface="Arial" panose="020B060402020202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2505075" y="2319269"/>
            <a:ext cx="4135437" cy="1169986"/>
            <a:chOff x="2505075" y="1986757"/>
            <a:chExt cx="4135437" cy="1169986"/>
          </a:xfrm>
        </p:grpSpPr>
        <p:sp>
          <p:nvSpPr>
            <p:cNvPr id="5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" name="Group 79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81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7418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4A4A4A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rgbClr val="4A4A4A"/>
                </a:solidFill>
                <a:latin typeface="Arial" panose="020B060402020202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2505075" y="2319269"/>
            <a:ext cx="4135437" cy="1169986"/>
            <a:chOff x="2505075" y="1986757"/>
            <a:chExt cx="4135437" cy="1169986"/>
          </a:xfrm>
        </p:grpSpPr>
        <p:sp>
          <p:nvSpPr>
            <p:cNvPr id="5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" name="Group 79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81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486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153110" y="333955"/>
            <a:ext cx="4837779" cy="102571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2505075" y="2320132"/>
            <a:ext cx="4135437" cy="1169986"/>
            <a:chOff x="2505075" y="1986757"/>
            <a:chExt cx="4135437" cy="1169986"/>
          </a:xfrm>
        </p:grpSpPr>
        <p:sp>
          <p:nvSpPr>
            <p:cNvPr id="52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7" name="Group 76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78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7606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153110" y="333955"/>
            <a:ext cx="4837779" cy="102571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36" name="Group 135"/>
          <p:cNvGrpSpPr/>
          <p:nvPr userDrawn="1"/>
        </p:nvGrpSpPr>
        <p:grpSpPr>
          <a:xfrm>
            <a:off x="2505075" y="2319269"/>
            <a:ext cx="4135437" cy="1169986"/>
            <a:chOff x="2505075" y="1986757"/>
            <a:chExt cx="4135437" cy="1169986"/>
          </a:xfrm>
        </p:grpSpPr>
        <p:sp>
          <p:nvSpPr>
            <p:cNvPr id="137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2" name="Group 161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163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187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909826" y="2084576"/>
            <a:ext cx="3443934" cy="974348"/>
            <a:chOff x="2505075" y="1986757"/>
            <a:chExt cx="4135437" cy="1169986"/>
          </a:xfrm>
        </p:grpSpPr>
        <p:sp>
          <p:nvSpPr>
            <p:cNvPr id="216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39" name="Group 2238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2192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226508" y="3368189"/>
            <a:ext cx="6376008" cy="64498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Subtitle 2"/>
          <p:cNvSpPr>
            <a:spLocks noGrp="1"/>
          </p:cNvSpPr>
          <p:nvPr>
            <p:ph type="subTitle" idx="1"/>
          </p:nvPr>
        </p:nvSpPr>
        <p:spPr>
          <a:xfrm>
            <a:off x="226508" y="4031739"/>
            <a:ext cx="6376008" cy="2286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6508" y="4340161"/>
            <a:ext cx="4252768" cy="326121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6508" y="4666283"/>
            <a:ext cx="4252768" cy="272659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rgbClr val="000000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873218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4788"/>
            <a:ext cx="3008313" cy="871538"/>
          </a:xfrm>
        </p:spPr>
        <p:txBody>
          <a:bodyPr anchor="b">
            <a:normAutofit/>
          </a:bodyPr>
          <a:lstStyle>
            <a:lvl1pPr algn="l">
              <a:defRPr sz="1600" b="1">
                <a:solidFill>
                  <a:srgbClr val="2E2E2E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rgbClr val="2E2E2E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4A78E5-3F11-4A25-9818-5DBD1CBAB20D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8C55A8-FF28-426A-B8DD-94BE4DB1AA0D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525107B-14FA-4D47-9A61-5D2680C30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3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l">
              <a:defRPr sz="1600" b="1">
                <a:solidFill>
                  <a:srgbClr val="2E2E2E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solidFill>
                  <a:srgbClr val="2E2E2E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rgbClr val="2E2E2E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C4A455-0F28-4D09-8346-A5F527550A7E}"/>
              </a:ext>
            </a:extLst>
          </p:cNvPr>
          <p:cNvSpPr txBox="1"/>
          <p:nvPr userDrawn="1"/>
        </p:nvSpPr>
        <p:spPr>
          <a:xfrm>
            <a:off x="384047" y="488703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8DE324-5910-4929-924F-71F2E5768C18}"/>
              </a:ext>
            </a:extLst>
          </p:cNvPr>
          <p:cNvSpPr txBox="1"/>
          <p:nvPr userDrawn="1"/>
        </p:nvSpPr>
        <p:spPr>
          <a:xfrm>
            <a:off x="2565534" y="488703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D116634F-0149-4AD7-935B-67A99F804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9419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14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3" y="731520"/>
            <a:ext cx="8229600" cy="3638076"/>
          </a:xfrm>
        </p:spPr>
        <p:txBody>
          <a:bodyPr vert="eaVert"/>
          <a:lstStyle>
            <a:lvl1pPr>
              <a:buClr>
                <a:schemeClr val="tx1"/>
              </a:buClr>
              <a:defRPr sz="1600">
                <a:solidFill>
                  <a:srgbClr val="2E2E2E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000" dirty="0">
                <a:solidFill>
                  <a:srgbClr val="32313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06351"/>
            <a:ext cx="8229600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10AF01-DEF4-4284-9416-99BCE2B5FE0D}"/>
              </a:ext>
            </a:extLst>
          </p:cNvPr>
          <p:cNvSpPr txBox="1"/>
          <p:nvPr userDrawn="1"/>
        </p:nvSpPr>
        <p:spPr>
          <a:xfrm>
            <a:off x="384047" y="4880594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2EDDAD-FFA6-4CB7-9CF5-718CB539C392}"/>
              </a:ext>
            </a:extLst>
          </p:cNvPr>
          <p:cNvSpPr txBox="1"/>
          <p:nvPr userDrawn="1"/>
        </p:nvSpPr>
        <p:spPr>
          <a:xfrm>
            <a:off x="2565534" y="4880594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6B2C890-8A1C-44F1-88DD-DFB31F096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7754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54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80"/>
            <a:ext cx="2057400" cy="4388644"/>
          </a:xfrm>
        </p:spPr>
        <p:txBody>
          <a:bodyPr vert="eaVert">
            <a:noAutofit/>
          </a:bodyPr>
          <a:lstStyle>
            <a:lvl1pPr>
              <a:defRPr sz="2000">
                <a:solidFill>
                  <a:srgbClr val="2E2E2E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5735782" cy="4388644"/>
          </a:xfrm>
        </p:spPr>
        <p:txBody>
          <a:bodyPr vert="eaVert"/>
          <a:lstStyle>
            <a:lvl1pPr>
              <a:buClr>
                <a:schemeClr val="tx1"/>
              </a:buClr>
              <a:defRPr sz="1600">
                <a:solidFill>
                  <a:srgbClr val="2E2E2E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4335117" y="2287643"/>
            <a:ext cx="4398067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0" y="4731299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 userDrawn="1"/>
        </p:nvSpPr>
        <p:spPr>
          <a:xfrm>
            <a:off x="384047" y="4835519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16DAB87-30AC-4BC6-B64C-A7EEC5F0B3BF}"/>
              </a:ext>
            </a:extLst>
          </p:cNvPr>
          <p:cNvSpPr txBox="1"/>
          <p:nvPr userDrawn="1"/>
        </p:nvSpPr>
        <p:spPr>
          <a:xfrm>
            <a:off x="2565534" y="4835519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E838A625-5765-41B8-8CD2-22BDFB8CD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42679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9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717735"/>
            <a:ext cx="8229600" cy="3978956"/>
          </a:xfrm>
        </p:spPr>
        <p:txBody>
          <a:bodyPr>
            <a:normAutofit/>
          </a:bodyPr>
          <a:lstStyle>
            <a:lvl1pPr marL="173831" indent="-173831"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5060" indent="-219075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73831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32272" indent="-172641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6356" indent="-165497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06351"/>
            <a:ext cx="8229600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F8798A-E997-45E8-923E-A1AB51B31F8D}"/>
              </a:ext>
            </a:extLst>
          </p:cNvPr>
          <p:cNvSpPr txBox="1"/>
          <p:nvPr userDrawn="1"/>
        </p:nvSpPr>
        <p:spPr>
          <a:xfrm>
            <a:off x="384047" y="488059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C827E1-C7C5-443A-BADB-ED378338CDF3}"/>
              </a:ext>
            </a:extLst>
          </p:cNvPr>
          <p:cNvSpPr txBox="1"/>
          <p:nvPr userDrawn="1"/>
        </p:nvSpPr>
        <p:spPr>
          <a:xfrm>
            <a:off x="2565534" y="4880592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CED515D-BA0F-458A-AE03-0CDB8DD834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7752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81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398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1995" y="2232791"/>
            <a:ext cx="6050867" cy="1344828"/>
          </a:xfrm>
          <a:noFill/>
        </p:spPr>
        <p:txBody>
          <a:bodyPr lIns="0" tIns="91440" rIns="146304" bIns="91440" anchor="b" anchorCtr="0"/>
          <a:lstStyle>
            <a:lvl1pPr>
              <a:defRPr sz="3971" strike="noStrike" spc="-108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Office 365 presentation title or 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47065" y="3552356"/>
            <a:ext cx="6269856" cy="536948"/>
          </a:xfrm>
          <a:noFill/>
        </p:spPr>
        <p:txBody>
          <a:bodyPr lIns="0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1471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64" name="MS logo gray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41999" y="330374"/>
            <a:ext cx="886909" cy="18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6782E959-55B5-434F-9AB4-D997E955C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20" r="11807"/>
          <a:stretch/>
        </p:blipFill>
        <p:spPr>
          <a:xfrm>
            <a:off x="0" y="1"/>
            <a:ext cx="9144001" cy="5143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D7FB2E-D3FE-47D3-9F8A-5E42AF0946BB}"/>
              </a:ext>
            </a:extLst>
          </p:cNvPr>
          <p:cNvSpPr/>
          <p:nvPr userDrawn="1"/>
        </p:nvSpPr>
        <p:spPr bwMode="auto">
          <a:xfrm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F32BC-DCA5-42CE-A3D3-2157DFB68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56612" y="365140"/>
            <a:ext cx="906198" cy="18994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47065" y="3552356"/>
            <a:ext cx="6269856" cy="536948"/>
          </a:xfrm>
          <a:noFill/>
        </p:spPr>
        <p:txBody>
          <a:bodyPr lIns="0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1471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CB3D20-ADD1-4C64-9425-FE3A7A259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995" y="2232791"/>
            <a:ext cx="6050867" cy="1344828"/>
          </a:xfrm>
          <a:noFill/>
        </p:spPr>
        <p:txBody>
          <a:bodyPr lIns="0" tIns="91440" rIns="146304" bIns="91440" anchor="b" anchorCtr="0"/>
          <a:lstStyle>
            <a:lvl1pPr>
              <a:defRPr sz="3971" strike="noStrike" spc="-108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Office 365 presentation title or event name</a:t>
            </a:r>
          </a:p>
        </p:txBody>
      </p:sp>
    </p:spTree>
    <p:extLst>
      <p:ext uri="{BB962C8B-B14F-4D97-AF65-F5344CB8AC3E}">
        <p14:creationId xmlns:p14="http://schemas.microsoft.com/office/powerpoint/2010/main" val="4245445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99" y="706272"/>
            <a:ext cx="2713786" cy="674749"/>
          </a:xfrm>
        </p:spPr>
        <p:txBody>
          <a:bodyPr lIns="0" tIns="0" rIns="0" bIns="0"/>
          <a:lstStyle>
            <a:lvl1pPr algn="l" defTabSz="672274" rtl="0" eaLnBrk="1" latinLnBrk="0" hangingPunct="1">
              <a:lnSpc>
                <a:spcPts val="2306"/>
              </a:lnSpc>
              <a:spcBef>
                <a:spcPct val="0"/>
              </a:spcBef>
              <a:buNone/>
              <a:defRPr lang="en-US" sz="2353" b="0" strike="noStrike" kern="1200" cap="none" spc="-108" baseline="0" dirty="0">
                <a:ln w="3175">
                  <a:noFill/>
                </a:ln>
                <a:solidFill>
                  <a:srgbClr val="2F2F2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2382" y="706271"/>
            <a:ext cx="2878364" cy="2840249"/>
          </a:xfrm>
        </p:spPr>
        <p:txBody>
          <a:bodyPr wrap="square" lIns="0" tIns="0" rIns="0" bIns="0">
            <a:noAutofit/>
          </a:bodyPr>
          <a:lstStyle>
            <a:lvl1pPr marL="0" indent="0" defTabSz="373006">
              <a:buNone/>
              <a:defRPr sz="1324" spc="-36" baseline="0">
                <a:solidFill>
                  <a:schemeClr val="accent1"/>
                </a:solidFill>
              </a:defRPr>
            </a:lvl1pPr>
            <a:lvl2pPr marL="164764" indent="0">
              <a:buNone/>
              <a:defRPr sz="1298"/>
            </a:lvl2pPr>
            <a:lvl3pPr marL="329526" indent="0">
              <a:buNone/>
              <a:defRPr sz="1298"/>
            </a:lvl3pPr>
            <a:lvl4pPr marL="494291" indent="0">
              <a:buNone/>
              <a:defRPr sz="1298"/>
            </a:lvl4pPr>
            <a:lvl5pPr marL="659054" indent="0">
              <a:buNone/>
              <a:defRPr sz="1298"/>
            </a:lvl5pPr>
          </a:lstStyle>
          <a:p>
            <a:pPr lvl="0"/>
            <a:r>
              <a:rPr lang="en-US"/>
              <a:t>##	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0197211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99" y="465324"/>
            <a:ext cx="8479852" cy="302353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ts val="2306"/>
              </a:lnSpc>
              <a:defRPr sz="2059" strike="noStrike">
                <a:solidFill>
                  <a:srgbClr val="2F2F2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424953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Group 224"/>
          <p:cNvGrpSpPr/>
          <p:nvPr userDrawn="1"/>
        </p:nvGrpSpPr>
        <p:grpSpPr>
          <a:xfrm>
            <a:off x="4909826" y="2082007"/>
            <a:ext cx="3443934" cy="974348"/>
            <a:chOff x="2505075" y="1986757"/>
            <a:chExt cx="4135437" cy="1169986"/>
          </a:xfrm>
        </p:grpSpPr>
        <p:sp>
          <p:nvSpPr>
            <p:cNvPr id="216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39" name="Group 2238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2192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1" name="Title 1"/>
          <p:cNvSpPr>
            <a:spLocks noGrp="1"/>
          </p:cNvSpPr>
          <p:nvPr>
            <p:ph type="ctrTitle" hasCustomPrompt="1"/>
          </p:nvPr>
        </p:nvSpPr>
        <p:spPr>
          <a:xfrm>
            <a:off x="226508" y="3368189"/>
            <a:ext cx="6376008" cy="64498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" name="Subtitle 2"/>
          <p:cNvSpPr>
            <a:spLocks noGrp="1"/>
          </p:cNvSpPr>
          <p:nvPr>
            <p:ph type="subTitle" idx="1"/>
          </p:nvPr>
        </p:nvSpPr>
        <p:spPr>
          <a:xfrm>
            <a:off x="226508" y="4031739"/>
            <a:ext cx="6376008" cy="2286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6508" y="4340161"/>
            <a:ext cx="4252768" cy="326121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6508" y="4666283"/>
            <a:ext cx="4252768" cy="272659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67817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99" y="465324"/>
            <a:ext cx="8479852" cy="302353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ts val="2306"/>
              </a:lnSpc>
              <a:defRPr sz="2059" strike="noStrike">
                <a:solidFill>
                  <a:srgbClr val="2F2F2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A0659-E0B2-44F6-B4DF-1BF31497F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791" y="875199"/>
            <a:ext cx="5459210" cy="4268301"/>
          </a:xfrm>
          <a:prstGeom prst="rect">
            <a:avLst/>
          </a:prstGeom>
        </p:spPr>
      </p:pic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4C2C783E-C3C4-4908-A60D-1931FA752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791" y="870870"/>
            <a:ext cx="5459210" cy="42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9843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 hasCustomPrompt="1"/>
          </p:nvPr>
        </p:nvSpPr>
        <p:spPr>
          <a:xfrm>
            <a:off x="341996" y="661444"/>
            <a:ext cx="5590982" cy="2668643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3971" spc="-108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4037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68471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99" y="465324"/>
            <a:ext cx="8479852" cy="302353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2306"/>
              </a:lnSpc>
              <a:defRPr sz="2059">
                <a:solidFill>
                  <a:schemeClr val="tx1"/>
                </a:solidFill>
              </a:defRPr>
            </a:lvl1pPr>
          </a:lstStyle>
          <a:p>
            <a:r>
              <a:rPr lang="en-US"/>
              <a:t>Device layout 1: one column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99" y="1411752"/>
            <a:ext cx="3568658" cy="44242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730"/>
              </a:lnSpc>
              <a:buNone/>
              <a:defRPr sz="1471" b="0" i="0">
                <a:solidFill>
                  <a:schemeClr val="tx1"/>
                </a:solidFill>
                <a:latin typeface="+mn-lt"/>
              </a:defRPr>
            </a:lvl1pPr>
            <a:lvl2pPr marL="164764" indent="0">
              <a:buNone/>
              <a:defRPr/>
            </a:lvl2pPr>
            <a:lvl3pPr marL="329526" indent="0">
              <a:buNone/>
              <a:defRPr/>
            </a:lvl3pPr>
            <a:lvl4pPr marL="494291" indent="0">
              <a:buNone/>
              <a:defRPr/>
            </a:lvl4pPr>
            <a:lvl5pPr marL="659054" indent="0">
              <a:buNone/>
              <a:defRPr/>
            </a:lvl5pPr>
          </a:lstStyle>
          <a:p>
            <a:pPr lvl="0"/>
            <a:r>
              <a:rPr lang="pt-BR"/>
              <a:t>Subhead Segoe UI Regular 20/24. Em volor resequaectur.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996" y="2030700"/>
            <a:ext cx="3568658" cy="1867197"/>
          </a:xfrm>
        </p:spPr>
        <p:txBody>
          <a:bodyPr lIns="0" tIns="0" rIns="0" bIns="0"/>
          <a:lstStyle>
            <a:lvl1pPr marL="205955" indent="-205955">
              <a:lnSpc>
                <a:spcPts val="1298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29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298"/>
              </a:lnSpc>
              <a:spcBef>
                <a:spcPts val="0"/>
              </a:spcBef>
              <a:buNone/>
              <a:defRPr sz="1009">
                <a:solidFill>
                  <a:schemeClr val="tx1"/>
                </a:solidFill>
              </a:defRPr>
            </a:lvl2pPr>
            <a:lvl3pPr marL="329526" indent="0">
              <a:buNone/>
              <a:defRPr/>
            </a:lvl3pPr>
            <a:lvl4pPr marL="494291" indent="0">
              <a:buNone/>
              <a:defRPr/>
            </a:lvl4pPr>
            <a:lvl5pPr marL="659054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23971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99" y="465324"/>
            <a:ext cx="8479852" cy="302353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2306"/>
              </a:lnSpc>
              <a:defRPr sz="2059">
                <a:solidFill>
                  <a:schemeClr val="tx1"/>
                </a:solidFill>
              </a:defRPr>
            </a:lvl1pPr>
          </a:lstStyle>
          <a:p>
            <a:r>
              <a:rPr lang="en-US"/>
              <a:t>Device layout 3</a:t>
            </a:r>
          </a:p>
        </p:txBody>
      </p:sp>
    </p:spTree>
    <p:extLst>
      <p:ext uri="{BB962C8B-B14F-4D97-AF65-F5344CB8AC3E}">
        <p14:creationId xmlns:p14="http://schemas.microsoft.com/office/powerpoint/2010/main" val="142742073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01930" y="4574393"/>
            <a:ext cx="3361593" cy="3454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1821" tIns="131821" rIns="131821" bIns="131821" numCol="1" anchor="t" anchorCtr="0" compatLnSpc="1">
            <a:prstTxWarp prst="textNoShape">
              <a:avLst/>
            </a:prstTxWarp>
            <a:spAutoFit/>
          </a:bodyPr>
          <a:lstStyle/>
          <a:p>
            <a:pPr defTabSz="671948" eaLnBrk="0" hangingPunct="0"/>
            <a:r>
              <a:rPr lang="en-US" sz="515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36159" y="352550"/>
            <a:ext cx="1090693" cy="2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3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F71E-E7D6-418A-8491-38993717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A10D0-5CF2-4CD6-AE22-FFC53C3FD1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1933" y="891883"/>
            <a:ext cx="8740141" cy="668260"/>
          </a:xfrm>
        </p:spPr>
        <p:txBody>
          <a:bodyPr/>
          <a:lstStyle>
            <a:lvl2pPr>
              <a:defRPr sz="1200"/>
            </a:lvl2pPr>
            <a:lvl3pPr>
              <a:defRPr sz="1050"/>
            </a:lvl3pPr>
            <a:lvl4pPr>
              <a:defRPr sz="825"/>
            </a:lvl4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5DAE7-2580-4793-9826-1F4AE3CA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49F7-10AF-4151-96A8-AB8D2BD464E6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EF130-CDDE-47F7-AC8B-81D89A9F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CCAAF-1F3D-459B-81AB-B21CB0B8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BBA5-0757-462A-9D68-915F0286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97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9C73C-F9D7-4640-8347-5DF5B831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49F7-10AF-4151-96A8-AB8D2BD464E6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5B9CE-44BC-40E7-AA14-90A871C2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F991D-A5FD-44E5-9F74-76170E7F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BBA5-0757-462A-9D68-915F0286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69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857848" y="2068946"/>
            <a:ext cx="3443934" cy="974348"/>
            <a:chOff x="2505075" y="1986757"/>
            <a:chExt cx="4135437" cy="1169986"/>
          </a:xfrm>
        </p:grpSpPr>
        <p:sp>
          <p:nvSpPr>
            <p:cNvPr id="216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39" name="Group 2238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2192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64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909826" y="2084576"/>
            <a:ext cx="3443934" cy="974348"/>
            <a:chOff x="2505075" y="1986757"/>
            <a:chExt cx="4135437" cy="1169986"/>
          </a:xfrm>
        </p:grpSpPr>
        <p:sp>
          <p:nvSpPr>
            <p:cNvPr id="216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39" name="Group 2238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2192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226508" y="3368189"/>
            <a:ext cx="6376008" cy="64498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Subtitle 2"/>
          <p:cNvSpPr>
            <a:spLocks noGrp="1"/>
          </p:cNvSpPr>
          <p:nvPr>
            <p:ph type="subTitle" idx="1"/>
          </p:nvPr>
        </p:nvSpPr>
        <p:spPr>
          <a:xfrm>
            <a:off x="226508" y="4031739"/>
            <a:ext cx="6376008" cy="2286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6508" y="4340161"/>
            <a:ext cx="4252768" cy="326121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6508" y="4666283"/>
            <a:ext cx="4252768" cy="272659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rgbClr val="000000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0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Group 224"/>
          <p:cNvGrpSpPr/>
          <p:nvPr userDrawn="1"/>
        </p:nvGrpSpPr>
        <p:grpSpPr>
          <a:xfrm>
            <a:off x="4909826" y="2082007"/>
            <a:ext cx="3443934" cy="974348"/>
            <a:chOff x="2505075" y="1986757"/>
            <a:chExt cx="4135437" cy="1169986"/>
          </a:xfrm>
        </p:grpSpPr>
        <p:sp>
          <p:nvSpPr>
            <p:cNvPr id="216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39" name="Group 2238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2192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1" name="Title 1"/>
          <p:cNvSpPr>
            <a:spLocks noGrp="1"/>
          </p:cNvSpPr>
          <p:nvPr>
            <p:ph type="ctrTitle" hasCustomPrompt="1"/>
          </p:nvPr>
        </p:nvSpPr>
        <p:spPr>
          <a:xfrm>
            <a:off x="226508" y="3368189"/>
            <a:ext cx="6376008" cy="64498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" name="Subtitle 2"/>
          <p:cNvSpPr>
            <a:spLocks noGrp="1"/>
          </p:cNvSpPr>
          <p:nvPr>
            <p:ph type="subTitle" idx="1"/>
          </p:nvPr>
        </p:nvSpPr>
        <p:spPr>
          <a:xfrm>
            <a:off x="226508" y="4031739"/>
            <a:ext cx="6376008" cy="2286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6508" y="4340161"/>
            <a:ext cx="4252768" cy="326121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6508" y="4666283"/>
            <a:ext cx="4252768" cy="272659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71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Group 224"/>
          <p:cNvGrpSpPr/>
          <p:nvPr userDrawn="1"/>
        </p:nvGrpSpPr>
        <p:grpSpPr>
          <a:xfrm>
            <a:off x="2850033" y="2082007"/>
            <a:ext cx="3443934" cy="974348"/>
            <a:chOff x="2505075" y="1986757"/>
            <a:chExt cx="4135437" cy="1169986"/>
          </a:xfrm>
        </p:grpSpPr>
        <p:sp>
          <p:nvSpPr>
            <p:cNvPr id="216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39" name="Group 2238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2192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8908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Group 224"/>
          <p:cNvGrpSpPr/>
          <p:nvPr userDrawn="1"/>
        </p:nvGrpSpPr>
        <p:grpSpPr>
          <a:xfrm>
            <a:off x="2850033" y="2082007"/>
            <a:ext cx="3443934" cy="974348"/>
            <a:chOff x="2505075" y="1986757"/>
            <a:chExt cx="4135437" cy="1169986"/>
          </a:xfrm>
        </p:grpSpPr>
        <p:sp>
          <p:nvSpPr>
            <p:cNvPr id="216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39" name="Group 2238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2192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6211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3231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B968CD-FD9A-419E-A83D-2597E2EFFE3E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13B03D-4355-438C-9B85-B0C8513390C0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AB220D7-4DE2-4994-AB4B-93AE840BD0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16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3231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733424"/>
            <a:ext cx="8229600" cy="38478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sz="120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sz="105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sz="90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sz="90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40FFBB-0BFD-4150-AAC1-5A13AE70EE43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0F6BF12-C241-41AD-8F96-318A61BEF943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3AF4D1D-1560-4339-B276-0A239B59C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4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06351"/>
            <a:ext cx="8229600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734341"/>
            <a:ext cx="8229600" cy="38478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 lang="en-US" smtClean="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 lang="en-US" smtClean="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 lang="en-US" smtClean="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 lang="en-US">
                <a:solidFill>
                  <a:srgbClr val="000000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CAA65B-3817-482C-98FF-5FFD5F20C30A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E12E06-E9D2-4CA0-9E0E-73439C718C6D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23EEEE-C475-490F-B103-1CEF97787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04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3" y="731520"/>
            <a:ext cx="4038600" cy="396517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731520"/>
            <a:ext cx="4038600" cy="396517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06351"/>
            <a:ext cx="8229600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D0A84E-C7A1-4DD2-829B-B510F38AC88A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2A6E6A-50AA-473A-88ED-C6408A80CFFE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D60DE1F-7990-46B3-9077-9AF406BB8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36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000" dirty="0">
                <a:solidFill>
                  <a:srgbClr val="32313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81003" y="731520"/>
            <a:ext cx="8236524" cy="18315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381149" y="2902246"/>
            <a:ext cx="8236379" cy="179444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06351"/>
            <a:ext cx="8229600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D78DAD-9917-402B-B7B1-E179FC36F7BC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9DC656-5B3F-4C99-96F5-65A0B64AB4E4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82DEF93-1C93-4DAD-8E75-11292BCE4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40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2" y="514351"/>
            <a:ext cx="4109461" cy="47982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smtClean="0">
                <a:solidFill>
                  <a:srgbClr val="3231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2" y="994171"/>
            <a:ext cx="4109461" cy="370252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31" y="514351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E2E2E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8831" y="994171"/>
            <a:ext cx="4041775" cy="370252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000" dirty="0">
                <a:solidFill>
                  <a:srgbClr val="32313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E5D4F4-351F-4E17-9674-541502272CDF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890183-069F-416C-ACAC-C89165F7B0EC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2F2ACA7-6E37-479F-951A-0D0539717A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57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000" dirty="0">
                <a:solidFill>
                  <a:srgbClr val="32313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06351"/>
            <a:ext cx="8229600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5D82C0-3ADC-4472-B424-1CF61B350972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7AD726-0D0D-4665-B919-F4EDC8BA696D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F86EFCD-180E-4C6C-A398-A0C4C0931D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61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BCB6CA-5BD3-4007-9041-D6511E45B98A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306450-31B8-4393-89B1-C9AFB7D81209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09C6B75-4595-4264-9F26-8A0ABAED5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75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02C87"/>
              </a:gs>
              <a:gs pos="84000">
                <a:srgbClr val="8B00B6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524576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1098550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77771-2FEC-48F9-856C-941E93211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6368" y="1890574"/>
            <a:ext cx="5099513" cy="20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0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3231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B968CD-FD9A-419E-A83D-2597E2EFFE3E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13B03D-4355-438C-9B85-B0C8513390C0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AB220D7-4DE2-4994-AB4B-93AE840BD0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22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505075" y="2320132"/>
            <a:ext cx="4135437" cy="1169986"/>
            <a:chOff x="2505075" y="1986757"/>
            <a:chExt cx="4135437" cy="1169986"/>
          </a:xfrm>
        </p:grpSpPr>
        <p:sp>
          <p:nvSpPr>
            <p:cNvPr id="7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37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290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4A4A4A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rgbClr val="4A4A4A"/>
                </a:solidFill>
                <a:latin typeface="Arial" panose="020B060402020202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2505075" y="2319269"/>
            <a:ext cx="4135437" cy="1169986"/>
            <a:chOff x="2505075" y="1986757"/>
            <a:chExt cx="4135437" cy="1169986"/>
          </a:xfrm>
        </p:grpSpPr>
        <p:sp>
          <p:nvSpPr>
            <p:cNvPr id="5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" name="Group 79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81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126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4A4A4A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rgbClr val="4A4A4A"/>
                </a:solidFill>
                <a:latin typeface="Arial" panose="020B060402020202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2505075" y="2319269"/>
            <a:ext cx="4135437" cy="1169986"/>
            <a:chOff x="2505075" y="1986757"/>
            <a:chExt cx="4135437" cy="1169986"/>
          </a:xfrm>
        </p:grpSpPr>
        <p:sp>
          <p:nvSpPr>
            <p:cNvPr id="5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" name="Group 79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81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0670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4A4A4A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rgbClr val="4A4A4A"/>
                </a:solidFill>
                <a:latin typeface="Arial" panose="020B060402020202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2505075" y="2319269"/>
            <a:ext cx="4135437" cy="1169986"/>
            <a:chOff x="2505075" y="1986757"/>
            <a:chExt cx="4135437" cy="1169986"/>
          </a:xfrm>
        </p:grpSpPr>
        <p:sp>
          <p:nvSpPr>
            <p:cNvPr id="55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" name="Group 79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81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3604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153110" y="333955"/>
            <a:ext cx="4837779" cy="102571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2505075" y="2320132"/>
            <a:ext cx="4135437" cy="1169986"/>
            <a:chOff x="2505075" y="1986757"/>
            <a:chExt cx="4135437" cy="1169986"/>
          </a:xfrm>
        </p:grpSpPr>
        <p:sp>
          <p:nvSpPr>
            <p:cNvPr id="52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7" name="Group 76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78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6138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153110" y="333955"/>
            <a:ext cx="4837779" cy="102571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36" name="Group 135"/>
          <p:cNvGrpSpPr/>
          <p:nvPr userDrawn="1"/>
        </p:nvGrpSpPr>
        <p:grpSpPr>
          <a:xfrm>
            <a:off x="2505075" y="2319269"/>
            <a:ext cx="4135437" cy="1169986"/>
            <a:chOff x="2505075" y="1986757"/>
            <a:chExt cx="4135437" cy="1169986"/>
          </a:xfrm>
        </p:grpSpPr>
        <p:sp>
          <p:nvSpPr>
            <p:cNvPr id="137" name="Freeform 144"/>
            <p:cNvSpPr>
              <a:spLocks/>
            </p:cNvSpPr>
            <p:nvPr userDrawn="1"/>
          </p:nvSpPr>
          <p:spPr bwMode="auto">
            <a:xfrm>
              <a:off x="3902075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5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5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2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5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0" y="167"/>
                    <a:pt x="62" y="176"/>
                    <a:pt x="85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5"/>
            <p:cNvSpPr>
              <a:spLocks noEditPoints="1"/>
            </p:cNvSpPr>
            <p:nvPr userDrawn="1"/>
          </p:nvSpPr>
          <p:spPr bwMode="auto">
            <a:xfrm>
              <a:off x="4089400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46"/>
            <p:cNvSpPr>
              <a:spLocks/>
            </p:cNvSpPr>
            <p:nvPr userDrawn="1"/>
          </p:nvSpPr>
          <p:spPr bwMode="auto">
            <a:xfrm>
              <a:off x="4316413" y="2829719"/>
              <a:ext cx="258762" cy="177800"/>
            </a:xfrm>
            <a:custGeom>
              <a:avLst/>
              <a:gdLst>
                <a:gd name="T0" fmla="*/ 187 w 252"/>
                <a:gd name="T1" fmla="*/ 0 h 172"/>
                <a:gd name="T2" fmla="*/ 128 w 252"/>
                <a:gd name="T3" fmla="*/ 33 h 172"/>
                <a:gd name="T4" fmla="*/ 72 w 252"/>
                <a:gd name="T5" fmla="*/ 0 h 172"/>
                <a:gd name="T6" fmla="*/ 20 w 252"/>
                <a:gd name="T7" fmla="*/ 28 h 172"/>
                <a:gd name="T8" fmla="*/ 20 w 252"/>
                <a:gd name="T9" fmla="*/ 4 h 172"/>
                <a:gd name="T10" fmla="*/ 0 w 252"/>
                <a:gd name="T11" fmla="*/ 4 h 172"/>
                <a:gd name="T12" fmla="*/ 0 w 252"/>
                <a:gd name="T13" fmla="*/ 172 h 172"/>
                <a:gd name="T14" fmla="*/ 20 w 252"/>
                <a:gd name="T15" fmla="*/ 172 h 172"/>
                <a:gd name="T16" fmla="*/ 20 w 252"/>
                <a:gd name="T17" fmla="*/ 75 h 172"/>
                <a:gd name="T18" fmla="*/ 70 w 252"/>
                <a:gd name="T19" fmla="*/ 19 h 172"/>
                <a:gd name="T20" fmla="*/ 116 w 252"/>
                <a:gd name="T21" fmla="*/ 72 h 172"/>
                <a:gd name="T22" fmla="*/ 116 w 252"/>
                <a:gd name="T23" fmla="*/ 172 h 172"/>
                <a:gd name="T24" fmla="*/ 136 w 252"/>
                <a:gd name="T25" fmla="*/ 172 h 172"/>
                <a:gd name="T26" fmla="*/ 136 w 252"/>
                <a:gd name="T27" fmla="*/ 74 h 172"/>
                <a:gd name="T28" fmla="*/ 151 w 252"/>
                <a:gd name="T29" fmla="*/ 33 h 172"/>
                <a:gd name="T30" fmla="*/ 185 w 252"/>
                <a:gd name="T31" fmla="*/ 19 h 172"/>
                <a:gd name="T32" fmla="*/ 219 w 252"/>
                <a:gd name="T33" fmla="*/ 33 h 172"/>
                <a:gd name="T34" fmla="*/ 232 w 252"/>
                <a:gd name="T35" fmla="*/ 73 h 172"/>
                <a:gd name="T36" fmla="*/ 232 w 252"/>
                <a:gd name="T37" fmla="*/ 172 h 172"/>
                <a:gd name="T38" fmla="*/ 252 w 252"/>
                <a:gd name="T39" fmla="*/ 172 h 172"/>
                <a:gd name="T40" fmla="*/ 252 w 252"/>
                <a:gd name="T41" fmla="*/ 71 h 172"/>
                <a:gd name="T42" fmla="*/ 187 w 252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72">
                  <a:moveTo>
                    <a:pt x="187" y="0"/>
                  </a:moveTo>
                  <a:cubicBezTo>
                    <a:pt x="161" y="0"/>
                    <a:pt x="142" y="11"/>
                    <a:pt x="128" y="33"/>
                  </a:cubicBezTo>
                  <a:cubicBezTo>
                    <a:pt x="120" y="19"/>
                    <a:pt x="104" y="0"/>
                    <a:pt x="72" y="0"/>
                  </a:cubicBezTo>
                  <a:cubicBezTo>
                    <a:pt x="45" y="0"/>
                    <a:pt x="30" y="14"/>
                    <a:pt x="2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44"/>
                    <a:pt x="42" y="19"/>
                    <a:pt x="70" y="19"/>
                  </a:cubicBezTo>
                  <a:cubicBezTo>
                    <a:pt x="98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58"/>
                    <a:pt x="141" y="44"/>
                    <a:pt x="151" y="33"/>
                  </a:cubicBezTo>
                  <a:cubicBezTo>
                    <a:pt x="160" y="24"/>
                    <a:pt x="172" y="19"/>
                    <a:pt x="185" y="19"/>
                  </a:cubicBezTo>
                  <a:cubicBezTo>
                    <a:pt x="200" y="19"/>
                    <a:pt x="211" y="24"/>
                    <a:pt x="219" y="33"/>
                  </a:cubicBezTo>
                  <a:cubicBezTo>
                    <a:pt x="227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2" y="28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7"/>
            <p:cNvSpPr>
              <a:spLocks/>
            </p:cNvSpPr>
            <p:nvPr userDrawn="1"/>
          </p:nvSpPr>
          <p:spPr bwMode="auto">
            <a:xfrm>
              <a:off x="4632325" y="2829719"/>
              <a:ext cx="260350" cy="177800"/>
            </a:xfrm>
            <a:custGeom>
              <a:avLst/>
              <a:gdLst>
                <a:gd name="T0" fmla="*/ 187 w 253"/>
                <a:gd name="T1" fmla="*/ 0 h 172"/>
                <a:gd name="T2" fmla="*/ 129 w 253"/>
                <a:gd name="T3" fmla="*/ 33 h 172"/>
                <a:gd name="T4" fmla="*/ 73 w 253"/>
                <a:gd name="T5" fmla="*/ 0 h 172"/>
                <a:gd name="T6" fmla="*/ 21 w 253"/>
                <a:gd name="T7" fmla="*/ 28 h 172"/>
                <a:gd name="T8" fmla="*/ 21 w 253"/>
                <a:gd name="T9" fmla="*/ 4 h 172"/>
                <a:gd name="T10" fmla="*/ 0 w 253"/>
                <a:gd name="T11" fmla="*/ 4 h 172"/>
                <a:gd name="T12" fmla="*/ 0 w 253"/>
                <a:gd name="T13" fmla="*/ 172 h 172"/>
                <a:gd name="T14" fmla="*/ 21 w 253"/>
                <a:gd name="T15" fmla="*/ 172 h 172"/>
                <a:gd name="T16" fmla="*/ 21 w 253"/>
                <a:gd name="T17" fmla="*/ 75 h 172"/>
                <a:gd name="T18" fmla="*/ 71 w 253"/>
                <a:gd name="T19" fmla="*/ 19 h 172"/>
                <a:gd name="T20" fmla="*/ 116 w 253"/>
                <a:gd name="T21" fmla="*/ 72 h 172"/>
                <a:gd name="T22" fmla="*/ 116 w 253"/>
                <a:gd name="T23" fmla="*/ 172 h 172"/>
                <a:gd name="T24" fmla="*/ 137 w 253"/>
                <a:gd name="T25" fmla="*/ 172 h 172"/>
                <a:gd name="T26" fmla="*/ 137 w 253"/>
                <a:gd name="T27" fmla="*/ 74 h 172"/>
                <a:gd name="T28" fmla="*/ 152 w 253"/>
                <a:gd name="T29" fmla="*/ 33 h 172"/>
                <a:gd name="T30" fmla="*/ 186 w 253"/>
                <a:gd name="T31" fmla="*/ 19 h 172"/>
                <a:gd name="T32" fmla="*/ 220 w 253"/>
                <a:gd name="T33" fmla="*/ 33 h 172"/>
                <a:gd name="T34" fmla="*/ 232 w 253"/>
                <a:gd name="T35" fmla="*/ 73 h 172"/>
                <a:gd name="T36" fmla="*/ 232 w 253"/>
                <a:gd name="T37" fmla="*/ 172 h 172"/>
                <a:gd name="T38" fmla="*/ 253 w 253"/>
                <a:gd name="T39" fmla="*/ 172 h 172"/>
                <a:gd name="T40" fmla="*/ 253 w 253"/>
                <a:gd name="T41" fmla="*/ 71 h 172"/>
                <a:gd name="T42" fmla="*/ 187 w 253"/>
                <a:gd name="T4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172">
                  <a:moveTo>
                    <a:pt x="187" y="0"/>
                  </a:moveTo>
                  <a:cubicBezTo>
                    <a:pt x="162" y="0"/>
                    <a:pt x="142" y="11"/>
                    <a:pt x="129" y="33"/>
                  </a:cubicBezTo>
                  <a:cubicBezTo>
                    <a:pt x="121" y="19"/>
                    <a:pt x="105" y="0"/>
                    <a:pt x="73" y="0"/>
                  </a:cubicBezTo>
                  <a:cubicBezTo>
                    <a:pt x="46" y="0"/>
                    <a:pt x="31" y="14"/>
                    <a:pt x="21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44"/>
                    <a:pt x="43" y="19"/>
                    <a:pt x="71" y="19"/>
                  </a:cubicBezTo>
                  <a:cubicBezTo>
                    <a:pt x="99" y="19"/>
                    <a:pt x="116" y="39"/>
                    <a:pt x="116" y="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58"/>
                    <a:pt x="142" y="44"/>
                    <a:pt x="152" y="33"/>
                  </a:cubicBezTo>
                  <a:cubicBezTo>
                    <a:pt x="161" y="24"/>
                    <a:pt x="173" y="19"/>
                    <a:pt x="186" y="19"/>
                  </a:cubicBezTo>
                  <a:cubicBezTo>
                    <a:pt x="200" y="19"/>
                    <a:pt x="212" y="24"/>
                    <a:pt x="220" y="33"/>
                  </a:cubicBezTo>
                  <a:cubicBezTo>
                    <a:pt x="228" y="42"/>
                    <a:pt x="232" y="56"/>
                    <a:pt x="232" y="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28"/>
                    <a:pt x="227" y="0"/>
                    <a:pt x="18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8"/>
            <p:cNvSpPr>
              <a:spLocks/>
            </p:cNvSpPr>
            <p:nvPr userDrawn="1"/>
          </p:nvSpPr>
          <p:spPr bwMode="auto">
            <a:xfrm>
              <a:off x="4948238" y="2834481"/>
              <a:ext cx="149225" cy="177800"/>
            </a:xfrm>
            <a:custGeom>
              <a:avLst/>
              <a:gdLst>
                <a:gd name="T0" fmla="*/ 125 w 145"/>
                <a:gd name="T1" fmla="*/ 97 h 172"/>
                <a:gd name="T2" fmla="*/ 109 w 145"/>
                <a:gd name="T3" fmla="*/ 137 h 172"/>
                <a:gd name="T4" fmla="*/ 70 w 145"/>
                <a:gd name="T5" fmla="*/ 153 h 172"/>
                <a:gd name="T6" fmla="*/ 33 w 145"/>
                <a:gd name="T7" fmla="*/ 138 h 172"/>
                <a:gd name="T8" fmla="*/ 20 w 145"/>
                <a:gd name="T9" fmla="*/ 99 h 172"/>
                <a:gd name="T10" fmla="*/ 20 w 145"/>
                <a:gd name="T11" fmla="*/ 0 h 172"/>
                <a:gd name="T12" fmla="*/ 0 w 145"/>
                <a:gd name="T13" fmla="*/ 0 h 172"/>
                <a:gd name="T14" fmla="*/ 0 w 145"/>
                <a:gd name="T15" fmla="*/ 102 h 172"/>
                <a:gd name="T16" fmla="*/ 18 w 145"/>
                <a:gd name="T17" fmla="*/ 152 h 172"/>
                <a:gd name="T18" fmla="*/ 68 w 145"/>
                <a:gd name="T19" fmla="*/ 172 h 172"/>
                <a:gd name="T20" fmla="*/ 125 w 145"/>
                <a:gd name="T21" fmla="*/ 143 h 172"/>
                <a:gd name="T22" fmla="*/ 125 w 145"/>
                <a:gd name="T23" fmla="*/ 168 h 172"/>
                <a:gd name="T24" fmla="*/ 145 w 145"/>
                <a:gd name="T25" fmla="*/ 168 h 172"/>
                <a:gd name="T26" fmla="*/ 145 w 145"/>
                <a:gd name="T27" fmla="*/ 0 h 172"/>
                <a:gd name="T28" fmla="*/ 125 w 145"/>
                <a:gd name="T29" fmla="*/ 0 h 172"/>
                <a:gd name="T30" fmla="*/ 125 w 145"/>
                <a:gd name="T31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125" y="97"/>
                  </a:moveTo>
                  <a:cubicBezTo>
                    <a:pt x="125" y="113"/>
                    <a:pt x="119" y="127"/>
                    <a:pt x="109" y="137"/>
                  </a:cubicBezTo>
                  <a:cubicBezTo>
                    <a:pt x="99" y="147"/>
                    <a:pt x="85" y="153"/>
                    <a:pt x="70" y="153"/>
                  </a:cubicBezTo>
                  <a:cubicBezTo>
                    <a:pt x="55" y="153"/>
                    <a:pt x="42" y="148"/>
                    <a:pt x="33" y="138"/>
                  </a:cubicBezTo>
                  <a:cubicBezTo>
                    <a:pt x="25" y="129"/>
                    <a:pt x="20" y="116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6" y="140"/>
                    <a:pt x="18" y="152"/>
                  </a:cubicBezTo>
                  <a:cubicBezTo>
                    <a:pt x="30" y="165"/>
                    <a:pt x="47" y="172"/>
                    <a:pt x="68" y="172"/>
                  </a:cubicBezTo>
                  <a:cubicBezTo>
                    <a:pt x="92" y="172"/>
                    <a:pt x="111" y="162"/>
                    <a:pt x="125" y="14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5" y="97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9"/>
            <p:cNvSpPr>
              <a:spLocks/>
            </p:cNvSpPr>
            <p:nvPr userDrawn="1"/>
          </p:nvSpPr>
          <p:spPr bwMode="auto">
            <a:xfrm>
              <a:off x="5156200" y="2829719"/>
              <a:ext cx="150812" cy="177800"/>
            </a:xfrm>
            <a:custGeom>
              <a:avLst/>
              <a:gdLst>
                <a:gd name="T0" fmla="*/ 78 w 146"/>
                <a:gd name="T1" fmla="*/ 0 h 172"/>
                <a:gd name="T2" fmla="*/ 21 w 146"/>
                <a:gd name="T3" fmla="*/ 29 h 172"/>
                <a:gd name="T4" fmla="*/ 21 w 146"/>
                <a:gd name="T5" fmla="*/ 4 h 172"/>
                <a:gd name="T6" fmla="*/ 0 w 146"/>
                <a:gd name="T7" fmla="*/ 4 h 172"/>
                <a:gd name="T8" fmla="*/ 0 w 146"/>
                <a:gd name="T9" fmla="*/ 172 h 172"/>
                <a:gd name="T10" fmla="*/ 21 w 146"/>
                <a:gd name="T11" fmla="*/ 172 h 172"/>
                <a:gd name="T12" fmla="*/ 21 w 146"/>
                <a:gd name="T13" fmla="*/ 75 h 172"/>
                <a:gd name="T14" fmla="*/ 37 w 146"/>
                <a:gd name="T15" fmla="*/ 35 h 172"/>
                <a:gd name="T16" fmla="*/ 75 w 146"/>
                <a:gd name="T17" fmla="*/ 19 h 172"/>
                <a:gd name="T18" fmla="*/ 112 w 146"/>
                <a:gd name="T19" fmla="*/ 33 h 172"/>
                <a:gd name="T20" fmla="*/ 125 w 146"/>
                <a:gd name="T21" fmla="*/ 73 h 172"/>
                <a:gd name="T22" fmla="*/ 125 w 146"/>
                <a:gd name="T23" fmla="*/ 172 h 172"/>
                <a:gd name="T24" fmla="*/ 146 w 146"/>
                <a:gd name="T25" fmla="*/ 172 h 172"/>
                <a:gd name="T26" fmla="*/ 146 w 146"/>
                <a:gd name="T27" fmla="*/ 70 h 172"/>
                <a:gd name="T28" fmla="*/ 128 w 146"/>
                <a:gd name="T29" fmla="*/ 20 h 172"/>
                <a:gd name="T30" fmla="*/ 78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78" y="0"/>
                  </a:moveTo>
                  <a:cubicBezTo>
                    <a:pt x="53" y="0"/>
                    <a:pt x="34" y="9"/>
                    <a:pt x="21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59"/>
                    <a:pt x="26" y="45"/>
                    <a:pt x="37" y="35"/>
                  </a:cubicBezTo>
                  <a:cubicBezTo>
                    <a:pt x="47" y="25"/>
                    <a:pt x="60" y="19"/>
                    <a:pt x="75" y="19"/>
                  </a:cubicBezTo>
                  <a:cubicBezTo>
                    <a:pt x="91" y="19"/>
                    <a:pt x="103" y="24"/>
                    <a:pt x="112" y="33"/>
                  </a:cubicBezTo>
                  <a:cubicBezTo>
                    <a:pt x="121" y="43"/>
                    <a:pt x="125" y="56"/>
                    <a:pt x="125" y="73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49"/>
                    <a:pt x="139" y="32"/>
                    <a:pt x="128" y="20"/>
                  </a:cubicBezTo>
                  <a:cubicBezTo>
                    <a:pt x="116" y="7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50"/>
            <p:cNvSpPr>
              <a:spLocks noChangeArrowheads="1"/>
            </p:cNvSpPr>
            <p:nvPr userDrawn="1"/>
          </p:nvSpPr>
          <p:spPr bwMode="auto">
            <a:xfrm>
              <a:off x="5365750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51"/>
            <p:cNvSpPr>
              <a:spLocks/>
            </p:cNvSpPr>
            <p:nvPr userDrawn="1"/>
          </p:nvSpPr>
          <p:spPr bwMode="auto">
            <a:xfrm>
              <a:off x="5437188" y="2829719"/>
              <a:ext cx="160337" cy="182562"/>
            </a:xfrm>
            <a:custGeom>
              <a:avLst/>
              <a:gdLst>
                <a:gd name="T0" fmla="*/ 140 w 156"/>
                <a:gd name="T1" fmla="*/ 130 h 176"/>
                <a:gd name="T2" fmla="*/ 86 w 156"/>
                <a:gd name="T3" fmla="*/ 157 h 176"/>
                <a:gd name="T4" fmla="*/ 40 w 156"/>
                <a:gd name="T5" fmla="*/ 137 h 176"/>
                <a:gd name="T6" fmla="*/ 21 w 156"/>
                <a:gd name="T7" fmla="*/ 88 h 176"/>
                <a:gd name="T8" fmla="*/ 21 w 156"/>
                <a:gd name="T9" fmla="*/ 87 h 176"/>
                <a:gd name="T10" fmla="*/ 85 w 156"/>
                <a:gd name="T11" fmla="*/ 19 h 176"/>
                <a:gd name="T12" fmla="*/ 138 w 156"/>
                <a:gd name="T13" fmla="*/ 46 h 176"/>
                <a:gd name="T14" fmla="*/ 140 w 156"/>
                <a:gd name="T15" fmla="*/ 47 h 176"/>
                <a:gd name="T16" fmla="*/ 154 w 156"/>
                <a:gd name="T17" fmla="*/ 32 h 176"/>
                <a:gd name="T18" fmla="*/ 153 w 156"/>
                <a:gd name="T19" fmla="*/ 31 h 176"/>
                <a:gd name="T20" fmla="*/ 86 w 156"/>
                <a:gd name="T21" fmla="*/ 0 h 176"/>
                <a:gd name="T22" fmla="*/ 24 w 156"/>
                <a:gd name="T23" fmla="*/ 26 h 176"/>
                <a:gd name="T24" fmla="*/ 0 w 156"/>
                <a:gd name="T25" fmla="*/ 88 h 176"/>
                <a:gd name="T26" fmla="*/ 0 w 156"/>
                <a:gd name="T27" fmla="*/ 89 h 176"/>
                <a:gd name="T28" fmla="*/ 24 w 156"/>
                <a:gd name="T29" fmla="*/ 150 h 176"/>
                <a:gd name="T30" fmla="*/ 86 w 156"/>
                <a:gd name="T31" fmla="*/ 176 h 176"/>
                <a:gd name="T32" fmla="*/ 154 w 156"/>
                <a:gd name="T33" fmla="*/ 143 h 176"/>
                <a:gd name="T34" fmla="*/ 156 w 156"/>
                <a:gd name="T35" fmla="*/ 141 h 176"/>
                <a:gd name="T36" fmla="*/ 141 w 156"/>
                <a:gd name="T37" fmla="*/ 128 h 176"/>
                <a:gd name="T38" fmla="*/ 140 w 156"/>
                <a:gd name="T39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76">
                  <a:moveTo>
                    <a:pt x="140" y="130"/>
                  </a:moveTo>
                  <a:cubicBezTo>
                    <a:pt x="124" y="148"/>
                    <a:pt x="106" y="157"/>
                    <a:pt x="86" y="157"/>
                  </a:cubicBezTo>
                  <a:cubicBezTo>
                    <a:pt x="69" y="157"/>
                    <a:pt x="53" y="150"/>
                    <a:pt x="40" y="137"/>
                  </a:cubicBezTo>
                  <a:cubicBezTo>
                    <a:pt x="28" y="124"/>
                    <a:pt x="21" y="106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49"/>
                    <a:pt x="49" y="19"/>
                    <a:pt x="85" y="19"/>
                  </a:cubicBezTo>
                  <a:cubicBezTo>
                    <a:pt x="109" y="19"/>
                    <a:pt x="125" y="32"/>
                    <a:pt x="138" y="46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39" y="16"/>
                    <a:pt x="119" y="0"/>
                    <a:pt x="86" y="0"/>
                  </a:cubicBezTo>
                  <a:cubicBezTo>
                    <a:pt x="62" y="0"/>
                    <a:pt x="41" y="9"/>
                    <a:pt x="24" y="26"/>
                  </a:cubicBezTo>
                  <a:cubicBezTo>
                    <a:pt x="8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8" y="133"/>
                    <a:pt x="24" y="150"/>
                  </a:cubicBezTo>
                  <a:cubicBezTo>
                    <a:pt x="41" y="167"/>
                    <a:pt x="62" y="176"/>
                    <a:pt x="86" y="176"/>
                  </a:cubicBezTo>
                  <a:cubicBezTo>
                    <a:pt x="113" y="176"/>
                    <a:pt x="134" y="166"/>
                    <a:pt x="154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1" y="128"/>
                    <a:pt x="141" y="128"/>
                    <a:pt x="141" y="128"/>
                  </a:cubicBezTo>
                  <a:lnTo>
                    <a:pt x="140" y="13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52"/>
            <p:cNvSpPr>
              <a:spLocks noEditPoints="1"/>
            </p:cNvSpPr>
            <p:nvPr userDrawn="1"/>
          </p:nvSpPr>
          <p:spPr bwMode="auto">
            <a:xfrm>
              <a:off x="5626100" y="2831306"/>
              <a:ext cx="150812" cy="180975"/>
            </a:xfrm>
            <a:custGeom>
              <a:avLst/>
              <a:gdLst>
                <a:gd name="T0" fmla="*/ 75 w 146"/>
                <a:gd name="T1" fmla="*/ 0 h 175"/>
                <a:gd name="T2" fmla="*/ 16 w 146"/>
                <a:gd name="T3" fmla="*/ 14 h 175"/>
                <a:gd name="T4" fmla="*/ 14 w 146"/>
                <a:gd name="T5" fmla="*/ 15 h 175"/>
                <a:gd name="T6" fmla="*/ 22 w 146"/>
                <a:gd name="T7" fmla="*/ 34 h 175"/>
                <a:gd name="T8" fmla="*/ 24 w 146"/>
                <a:gd name="T9" fmla="*/ 32 h 175"/>
                <a:gd name="T10" fmla="*/ 74 w 146"/>
                <a:gd name="T11" fmla="*/ 20 h 175"/>
                <a:gd name="T12" fmla="*/ 126 w 146"/>
                <a:gd name="T13" fmla="*/ 67 h 175"/>
                <a:gd name="T14" fmla="*/ 126 w 146"/>
                <a:gd name="T15" fmla="*/ 71 h 175"/>
                <a:gd name="T16" fmla="*/ 74 w 146"/>
                <a:gd name="T17" fmla="*/ 65 h 175"/>
                <a:gd name="T18" fmla="*/ 21 w 146"/>
                <a:gd name="T19" fmla="*/ 79 h 175"/>
                <a:gd name="T20" fmla="*/ 0 w 146"/>
                <a:gd name="T21" fmla="*/ 121 h 175"/>
                <a:gd name="T22" fmla="*/ 0 w 146"/>
                <a:gd name="T23" fmla="*/ 121 h 175"/>
                <a:gd name="T24" fmla="*/ 21 w 146"/>
                <a:gd name="T25" fmla="*/ 162 h 175"/>
                <a:gd name="T26" fmla="*/ 66 w 146"/>
                <a:gd name="T27" fmla="*/ 175 h 175"/>
                <a:gd name="T28" fmla="*/ 126 w 146"/>
                <a:gd name="T29" fmla="*/ 148 h 175"/>
                <a:gd name="T30" fmla="*/ 126 w 146"/>
                <a:gd name="T31" fmla="*/ 171 h 175"/>
                <a:gd name="T32" fmla="*/ 146 w 146"/>
                <a:gd name="T33" fmla="*/ 171 h 175"/>
                <a:gd name="T34" fmla="*/ 146 w 146"/>
                <a:gd name="T35" fmla="*/ 67 h 175"/>
                <a:gd name="T36" fmla="*/ 129 w 146"/>
                <a:gd name="T37" fmla="*/ 19 h 175"/>
                <a:gd name="T38" fmla="*/ 75 w 146"/>
                <a:gd name="T39" fmla="*/ 0 h 175"/>
                <a:gd name="T40" fmla="*/ 34 w 146"/>
                <a:gd name="T41" fmla="*/ 94 h 175"/>
                <a:gd name="T42" fmla="*/ 73 w 146"/>
                <a:gd name="T43" fmla="*/ 84 h 175"/>
                <a:gd name="T44" fmla="*/ 126 w 146"/>
                <a:gd name="T45" fmla="*/ 91 h 175"/>
                <a:gd name="T46" fmla="*/ 126 w 146"/>
                <a:gd name="T47" fmla="*/ 108 h 175"/>
                <a:gd name="T48" fmla="*/ 109 w 146"/>
                <a:gd name="T49" fmla="*/ 142 h 175"/>
                <a:gd name="T50" fmla="*/ 67 w 146"/>
                <a:gd name="T51" fmla="*/ 156 h 175"/>
                <a:gd name="T52" fmla="*/ 21 w 146"/>
                <a:gd name="T53" fmla="*/ 120 h 175"/>
                <a:gd name="T54" fmla="*/ 21 w 146"/>
                <a:gd name="T55" fmla="*/ 120 h 175"/>
                <a:gd name="T56" fmla="*/ 34 w 146"/>
                <a:gd name="T57" fmla="*/ 9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5">
                  <a:moveTo>
                    <a:pt x="75" y="0"/>
                  </a:moveTo>
                  <a:cubicBezTo>
                    <a:pt x="51" y="0"/>
                    <a:pt x="32" y="7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1" y="24"/>
                    <a:pt x="57" y="20"/>
                    <a:pt x="74" y="20"/>
                  </a:cubicBezTo>
                  <a:cubicBezTo>
                    <a:pt x="108" y="20"/>
                    <a:pt x="126" y="37"/>
                    <a:pt x="126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3" y="68"/>
                    <a:pt x="97" y="65"/>
                    <a:pt x="74" y="65"/>
                  </a:cubicBezTo>
                  <a:cubicBezTo>
                    <a:pt x="52" y="65"/>
                    <a:pt x="34" y="70"/>
                    <a:pt x="21" y="79"/>
                  </a:cubicBezTo>
                  <a:cubicBezTo>
                    <a:pt x="7" y="89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8"/>
                    <a:pt x="7" y="152"/>
                    <a:pt x="21" y="162"/>
                  </a:cubicBezTo>
                  <a:cubicBezTo>
                    <a:pt x="33" y="170"/>
                    <a:pt x="49" y="175"/>
                    <a:pt x="66" y="175"/>
                  </a:cubicBezTo>
                  <a:cubicBezTo>
                    <a:pt x="97" y="175"/>
                    <a:pt x="116" y="160"/>
                    <a:pt x="126" y="148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46"/>
                    <a:pt x="140" y="30"/>
                    <a:pt x="129" y="19"/>
                  </a:cubicBezTo>
                  <a:cubicBezTo>
                    <a:pt x="117" y="7"/>
                    <a:pt x="98" y="0"/>
                    <a:pt x="75" y="0"/>
                  </a:cubicBezTo>
                  <a:close/>
                  <a:moveTo>
                    <a:pt x="34" y="94"/>
                  </a:moveTo>
                  <a:cubicBezTo>
                    <a:pt x="44" y="87"/>
                    <a:pt x="57" y="84"/>
                    <a:pt x="73" y="84"/>
                  </a:cubicBezTo>
                  <a:cubicBezTo>
                    <a:pt x="96" y="84"/>
                    <a:pt x="113" y="87"/>
                    <a:pt x="126" y="91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21"/>
                    <a:pt x="120" y="133"/>
                    <a:pt x="109" y="142"/>
                  </a:cubicBezTo>
                  <a:cubicBezTo>
                    <a:pt x="98" y="151"/>
                    <a:pt x="83" y="156"/>
                    <a:pt x="67" y="156"/>
                  </a:cubicBezTo>
                  <a:cubicBezTo>
                    <a:pt x="44" y="156"/>
                    <a:pt x="21" y="144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09"/>
                    <a:pt x="26" y="100"/>
                    <a:pt x="34" y="94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53"/>
            <p:cNvSpPr>
              <a:spLocks/>
            </p:cNvSpPr>
            <p:nvPr userDrawn="1"/>
          </p:nvSpPr>
          <p:spPr bwMode="auto">
            <a:xfrm>
              <a:off x="5816600" y="2778919"/>
              <a:ext cx="104775" cy="231775"/>
            </a:xfrm>
            <a:custGeom>
              <a:avLst/>
              <a:gdLst>
                <a:gd name="T0" fmla="*/ 44 w 101"/>
                <a:gd name="T1" fmla="*/ 0 h 224"/>
                <a:gd name="T2" fmla="*/ 23 w 101"/>
                <a:gd name="T3" fmla="*/ 0 h 224"/>
                <a:gd name="T4" fmla="*/ 23 w 101"/>
                <a:gd name="T5" fmla="*/ 53 h 224"/>
                <a:gd name="T6" fmla="*/ 0 w 101"/>
                <a:gd name="T7" fmla="*/ 53 h 224"/>
                <a:gd name="T8" fmla="*/ 0 w 101"/>
                <a:gd name="T9" fmla="*/ 72 h 224"/>
                <a:gd name="T10" fmla="*/ 23 w 101"/>
                <a:gd name="T11" fmla="*/ 72 h 224"/>
                <a:gd name="T12" fmla="*/ 23 w 101"/>
                <a:gd name="T13" fmla="*/ 177 h 224"/>
                <a:gd name="T14" fmla="*/ 38 w 101"/>
                <a:gd name="T15" fmla="*/ 213 h 224"/>
                <a:gd name="T16" fmla="*/ 72 w 101"/>
                <a:gd name="T17" fmla="*/ 224 h 224"/>
                <a:gd name="T18" fmla="*/ 99 w 101"/>
                <a:gd name="T19" fmla="*/ 218 h 224"/>
                <a:gd name="T20" fmla="*/ 101 w 101"/>
                <a:gd name="T21" fmla="*/ 217 h 224"/>
                <a:gd name="T22" fmla="*/ 101 w 101"/>
                <a:gd name="T23" fmla="*/ 198 h 224"/>
                <a:gd name="T24" fmla="*/ 97 w 101"/>
                <a:gd name="T25" fmla="*/ 199 h 224"/>
                <a:gd name="T26" fmla="*/ 74 w 101"/>
                <a:gd name="T27" fmla="*/ 205 h 224"/>
                <a:gd name="T28" fmla="*/ 52 w 101"/>
                <a:gd name="T29" fmla="*/ 198 h 224"/>
                <a:gd name="T30" fmla="*/ 44 w 101"/>
                <a:gd name="T31" fmla="*/ 175 h 224"/>
                <a:gd name="T32" fmla="*/ 44 w 101"/>
                <a:gd name="T33" fmla="*/ 72 h 224"/>
                <a:gd name="T34" fmla="*/ 101 w 101"/>
                <a:gd name="T35" fmla="*/ 72 h 224"/>
                <a:gd name="T36" fmla="*/ 101 w 101"/>
                <a:gd name="T37" fmla="*/ 53 h 224"/>
                <a:gd name="T38" fmla="*/ 44 w 101"/>
                <a:gd name="T39" fmla="*/ 53 h 224"/>
                <a:gd name="T40" fmla="*/ 44 w 101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4">
                  <a:moveTo>
                    <a:pt x="4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92"/>
                    <a:pt x="28" y="204"/>
                    <a:pt x="38" y="213"/>
                  </a:cubicBezTo>
                  <a:cubicBezTo>
                    <a:pt x="46" y="220"/>
                    <a:pt x="58" y="224"/>
                    <a:pt x="72" y="224"/>
                  </a:cubicBezTo>
                  <a:cubicBezTo>
                    <a:pt x="82" y="224"/>
                    <a:pt x="90" y="222"/>
                    <a:pt x="99" y="218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88" y="203"/>
                    <a:pt x="82" y="205"/>
                    <a:pt x="74" y="205"/>
                  </a:cubicBezTo>
                  <a:cubicBezTo>
                    <a:pt x="65" y="205"/>
                    <a:pt x="57" y="202"/>
                    <a:pt x="52" y="198"/>
                  </a:cubicBezTo>
                  <a:cubicBezTo>
                    <a:pt x="47" y="193"/>
                    <a:pt x="44" y="186"/>
                    <a:pt x="44" y="1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54"/>
            <p:cNvSpPr>
              <a:spLocks noChangeArrowheads="1"/>
            </p:cNvSpPr>
            <p:nvPr userDrawn="1"/>
          </p:nvSpPr>
          <p:spPr bwMode="auto">
            <a:xfrm>
              <a:off x="5970588" y="2834481"/>
              <a:ext cx="20637" cy="173037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5"/>
            <p:cNvSpPr>
              <a:spLocks noEditPoints="1"/>
            </p:cNvSpPr>
            <p:nvPr userDrawn="1"/>
          </p:nvSpPr>
          <p:spPr bwMode="auto">
            <a:xfrm>
              <a:off x="6042025" y="2829719"/>
              <a:ext cx="177800" cy="182562"/>
            </a:xfrm>
            <a:custGeom>
              <a:avLst/>
              <a:gdLst>
                <a:gd name="T0" fmla="*/ 87 w 173"/>
                <a:gd name="T1" fmla="*/ 0 h 176"/>
                <a:gd name="T2" fmla="*/ 25 w 173"/>
                <a:gd name="T3" fmla="*/ 26 h 176"/>
                <a:gd name="T4" fmla="*/ 0 w 173"/>
                <a:gd name="T5" fmla="*/ 88 h 176"/>
                <a:gd name="T6" fmla="*/ 0 w 173"/>
                <a:gd name="T7" fmla="*/ 89 h 176"/>
                <a:gd name="T8" fmla="*/ 25 w 173"/>
                <a:gd name="T9" fmla="*/ 150 h 176"/>
                <a:gd name="T10" fmla="*/ 87 w 173"/>
                <a:gd name="T11" fmla="*/ 176 h 176"/>
                <a:gd name="T12" fmla="*/ 149 w 173"/>
                <a:gd name="T13" fmla="*/ 150 h 176"/>
                <a:gd name="T14" fmla="*/ 173 w 173"/>
                <a:gd name="T15" fmla="*/ 88 h 176"/>
                <a:gd name="T16" fmla="*/ 173 w 173"/>
                <a:gd name="T17" fmla="*/ 87 h 176"/>
                <a:gd name="T18" fmla="*/ 149 w 173"/>
                <a:gd name="T19" fmla="*/ 26 h 176"/>
                <a:gd name="T20" fmla="*/ 87 w 173"/>
                <a:gd name="T21" fmla="*/ 0 h 176"/>
                <a:gd name="T22" fmla="*/ 152 w 173"/>
                <a:gd name="T23" fmla="*/ 88 h 176"/>
                <a:gd name="T24" fmla="*/ 152 w 173"/>
                <a:gd name="T25" fmla="*/ 89 h 176"/>
                <a:gd name="T26" fmla="*/ 134 w 173"/>
                <a:gd name="T27" fmla="*/ 137 h 176"/>
                <a:gd name="T28" fmla="*/ 87 w 173"/>
                <a:gd name="T29" fmla="*/ 157 h 176"/>
                <a:gd name="T30" fmla="*/ 22 w 173"/>
                <a:gd name="T31" fmla="*/ 88 h 176"/>
                <a:gd name="T32" fmla="*/ 22 w 173"/>
                <a:gd name="T33" fmla="*/ 87 h 176"/>
                <a:gd name="T34" fmla="*/ 40 w 173"/>
                <a:gd name="T35" fmla="*/ 39 h 176"/>
                <a:gd name="T36" fmla="*/ 87 w 173"/>
                <a:gd name="T37" fmla="*/ 19 h 176"/>
                <a:gd name="T38" fmla="*/ 152 w 173"/>
                <a:gd name="T3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176">
                  <a:moveTo>
                    <a:pt x="87" y="0"/>
                  </a:moveTo>
                  <a:cubicBezTo>
                    <a:pt x="63" y="0"/>
                    <a:pt x="41" y="9"/>
                    <a:pt x="25" y="26"/>
                  </a:cubicBezTo>
                  <a:cubicBezTo>
                    <a:pt x="9" y="43"/>
                    <a:pt x="0" y="65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9" y="134"/>
                    <a:pt x="25" y="150"/>
                  </a:cubicBezTo>
                  <a:cubicBezTo>
                    <a:pt x="41" y="167"/>
                    <a:pt x="63" y="176"/>
                    <a:pt x="87" y="176"/>
                  </a:cubicBezTo>
                  <a:cubicBezTo>
                    <a:pt x="110" y="176"/>
                    <a:pt x="133" y="167"/>
                    <a:pt x="149" y="150"/>
                  </a:cubicBezTo>
                  <a:cubicBezTo>
                    <a:pt x="165" y="133"/>
                    <a:pt x="173" y="111"/>
                    <a:pt x="173" y="88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4"/>
                    <a:pt x="165" y="42"/>
                    <a:pt x="149" y="26"/>
                  </a:cubicBezTo>
                  <a:cubicBezTo>
                    <a:pt x="133" y="9"/>
                    <a:pt x="111" y="0"/>
                    <a:pt x="87" y="0"/>
                  </a:cubicBezTo>
                  <a:close/>
                  <a:moveTo>
                    <a:pt x="152" y="88"/>
                  </a:moveTo>
                  <a:cubicBezTo>
                    <a:pt x="152" y="89"/>
                    <a:pt x="152" y="89"/>
                    <a:pt x="152" y="89"/>
                  </a:cubicBezTo>
                  <a:cubicBezTo>
                    <a:pt x="152" y="107"/>
                    <a:pt x="145" y="124"/>
                    <a:pt x="134" y="137"/>
                  </a:cubicBezTo>
                  <a:cubicBezTo>
                    <a:pt x="122" y="150"/>
                    <a:pt x="105" y="157"/>
                    <a:pt x="87" y="157"/>
                  </a:cubicBezTo>
                  <a:cubicBezTo>
                    <a:pt x="51" y="157"/>
                    <a:pt x="22" y="126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69"/>
                    <a:pt x="29" y="52"/>
                    <a:pt x="40" y="39"/>
                  </a:cubicBezTo>
                  <a:cubicBezTo>
                    <a:pt x="52" y="26"/>
                    <a:pt x="69" y="19"/>
                    <a:pt x="87" y="19"/>
                  </a:cubicBezTo>
                  <a:cubicBezTo>
                    <a:pt x="123" y="19"/>
                    <a:pt x="152" y="49"/>
                    <a:pt x="152" y="88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56"/>
            <p:cNvSpPr>
              <a:spLocks/>
            </p:cNvSpPr>
            <p:nvPr userDrawn="1"/>
          </p:nvSpPr>
          <p:spPr bwMode="auto">
            <a:xfrm>
              <a:off x="6269038" y="2829719"/>
              <a:ext cx="149225" cy="177800"/>
            </a:xfrm>
            <a:custGeom>
              <a:avLst/>
              <a:gdLst>
                <a:gd name="T0" fmla="*/ 77 w 145"/>
                <a:gd name="T1" fmla="*/ 0 h 172"/>
                <a:gd name="T2" fmla="*/ 20 w 145"/>
                <a:gd name="T3" fmla="*/ 29 h 172"/>
                <a:gd name="T4" fmla="*/ 20 w 145"/>
                <a:gd name="T5" fmla="*/ 4 h 172"/>
                <a:gd name="T6" fmla="*/ 0 w 145"/>
                <a:gd name="T7" fmla="*/ 4 h 172"/>
                <a:gd name="T8" fmla="*/ 0 w 145"/>
                <a:gd name="T9" fmla="*/ 172 h 172"/>
                <a:gd name="T10" fmla="*/ 20 w 145"/>
                <a:gd name="T11" fmla="*/ 172 h 172"/>
                <a:gd name="T12" fmla="*/ 20 w 145"/>
                <a:gd name="T13" fmla="*/ 75 h 172"/>
                <a:gd name="T14" fmla="*/ 36 w 145"/>
                <a:gd name="T15" fmla="*/ 35 h 172"/>
                <a:gd name="T16" fmla="*/ 74 w 145"/>
                <a:gd name="T17" fmla="*/ 19 h 172"/>
                <a:gd name="T18" fmla="*/ 111 w 145"/>
                <a:gd name="T19" fmla="*/ 33 h 172"/>
                <a:gd name="T20" fmla="*/ 124 w 145"/>
                <a:gd name="T21" fmla="*/ 73 h 172"/>
                <a:gd name="T22" fmla="*/ 124 w 145"/>
                <a:gd name="T23" fmla="*/ 172 h 172"/>
                <a:gd name="T24" fmla="*/ 145 w 145"/>
                <a:gd name="T25" fmla="*/ 172 h 172"/>
                <a:gd name="T26" fmla="*/ 145 w 145"/>
                <a:gd name="T27" fmla="*/ 70 h 172"/>
                <a:gd name="T28" fmla="*/ 127 w 145"/>
                <a:gd name="T29" fmla="*/ 20 h 172"/>
                <a:gd name="T30" fmla="*/ 77 w 145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72">
                  <a:moveTo>
                    <a:pt x="77" y="0"/>
                  </a:moveTo>
                  <a:cubicBezTo>
                    <a:pt x="52" y="0"/>
                    <a:pt x="33" y="9"/>
                    <a:pt x="20" y="2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59"/>
                    <a:pt x="25" y="45"/>
                    <a:pt x="36" y="35"/>
                  </a:cubicBezTo>
                  <a:cubicBezTo>
                    <a:pt x="46" y="25"/>
                    <a:pt x="59" y="19"/>
                    <a:pt x="74" y="19"/>
                  </a:cubicBezTo>
                  <a:cubicBezTo>
                    <a:pt x="90" y="19"/>
                    <a:pt x="103" y="24"/>
                    <a:pt x="111" y="33"/>
                  </a:cubicBezTo>
                  <a:cubicBezTo>
                    <a:pt x="120" y="43"/>
                    <a:pt x="124" y="56"/>
                    <a:pt x="124" y="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49"/>
                    <a:pt x="138" y="32"/>
                    <a:pt x="127" y="20"/>
                  </a:cubicBezTo>
                  <a:cubicBezTo>
                    <a:pt x="115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7"/>
            <p:cNvSpPr>
              <a:spLocks/>
            </p:cNvSpPr>
            <p:nvPr userDrawn="1"/>
          </p:nvSpPr>
          <p:spPr bwMode="auto">
            <a:xfrm>
              <a:off x="6459538" y="2829719"/>
              <a:ext cx="131762" cy="180975"/>
            </a:xfrm>
            <a:custGeom>
              <a:avLst/>
              <a:gdLst>
                <a:gd name="T0" fmla="*/ 73 w 129"/>
                <a:gd name="T1" fmla="*/ 76 h 175"/>
                <a:gd name="T2" fmla="*/ 29 w 129"/>
                <a:gd name="T3" fmla="*/ 47 h 175"/>
                <a:gd name="T4" fmla="*/ 29 w 129"/>
                <a:gd name="T5" fmla="*/ 46 h 175"/>
                <a:gd name="T6" fmla="*/ 64 w 129"/>
                <a:gd name="T7" fmla="*/ 20 h 175"/>
                <a:gd name="T8" fmla="*/ 113 w 129"/>
                <a:gd name="T9" fmla="*/ 36 h 175"/>
                <a:gd name="T10" fmla="*/ 115 w 129"/>
                <a:gd name="T11" fmla="*/ 37 h 175"/>
                <a:gd name="T12" fmla="*/ 126 w 129"/>
                <a:gd name="T13" fmla="*/ 20 h 175"/>
                <a:gd name="T14" fmla="*/ 124 w 129"/>
                <a:gd name="T15" fmla="*/ 19 h 175"/>
                <a:gd name="T16" fmla="*/ 65 w 129"/>
                <a:gd name="T17" fmla="*/ 0 h 175"/>
                <a:gd name="T18" fmla="*/ 25 w 129"/>
                <a:gd name="T19" fmla="*/ 14 h 175"/>
                <a:gd name="T20" fmla="*/ 9 w 129"/>
                <a:gd name="T21" fmla="*/ 48 h 175"/>
                <a:gd name="T22" fmla="*/ 9 w 129"/>
                <a:gd name="T23" fmla="*/ 49 h 175"/>
                <a:gd name="T24" fmla="*/ 65 w 129"/>
                <a:gd name="T25" fmla="*/ 96 h 175"/>
                <a:gd name="T26" fmla="*/ 67 w 129"/>
                <a:gd name="T27" fmla="*/ 96 h 175"/>
                <a:gd name="T28" fmla="*/ 108 w 129"/>
                <a:gd name="T29" fmla="*/ 127 h 175"/>
                <a:gd name="T30" fmla="*/ 108 w 129"/>
                <a:gd name="T31" fmla="*/ 127 h 175"/>
                <a:gd name="T32" fmla="*/ 71 w 129"/>
                <a:gd name="T33" fmla="*/ 156 h 175"/>
                <a:gd name="T34" fmla="*/ 14 w 129"/>
                <a:gd name="T35" fmla="*/ 135 h 175"/>
                <a:gd name="T36" fmla="*/ 12 w 129"/>
                <a:gd name="T37" fmla="*/ 134 h 175"/>
                <a:gd name="T38" fmla="*/ 0 w 129"/>
                <a:gd name="T39" fmla="*/ 150 h 175"/>
                <a:gd name="T40" fmla="*/ 1 w 129"/>
                <a:gd name="T41" fmla="*/ 151 h 175"/>
                <a:gd name="T42" fmla="*/ 70 w 129"/>
                <a:gd name="T43" fmla="*/ 175 h 175"/>
                <a:gd name="T44" fmla="*/ 112 w 129"/>
                <a:gd name="T45" fmla="*/ 162 h 175"/>
                <a:gd name="T46" fmla="*/ 129 w 129"/>
                <a:gd name="T47" fmla="*/ 125 h 175"/>
                <a:gd name="T48" fmla="*/ 129 w 129"/>
                <a:gd name="T49" fmla="*/ 125 h 175"/>
                <a:gd name="T50" fmla="*/ 73 w 129"/>
                <a:gd name="T51" fmla="*/ 7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75">
                  <a:moveTo>
                    <a:pt x="73" y="76"/>
                  </a:moveTo>
                  <a:cubicBezTo>
                    <a:pt x="48" y="69"/>
                    <a:pt x="29" y="63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31"/>
                    <a:pt x="44" y="20"/>
                    <a:pt x="64" y="20"/>
                  </a:cubicBezTo>
                  <a:cubicBezTo>
                    <a:pt x="80" y="20"/>
                    <a:pt x="98" y="26"/>
                    <a:pt x="113" y="3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07" y="8"/>
                    <a:pt x="85" y="0"/>
                    <a:pt x="65" y="0"/>
                  </a:cubicBezTo>
                  <a:cubicBezTo>
                    <a:pt x="49" y="0"/>
                    <a:pt x="35" y="5"/>
                    <a:pt x="25" y="14"/>
                  </a:cubicBezTo>
                  <a:cubicBezTo>
                    <a:pt x="14" y="22"/>
                    <a:pt x="9" y="35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79"/>
                    <a:pt x="39" y="88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9" y="102"/>
                    <a:pt x="108" y="109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44"/>
                    <a:pt x="93" y="156"/>
                    <a:pt x="71" y="156"/>
                  </a:cubicBezTo>
                  <a:cubicBezTo>
                    <a:pt x="51" y="156"/>
                    <a:pt x="32" y="149"/>
                    <a:pt x="14" y="135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0" y="166"/>
                    <a:pt x="47" y="175"/>
                    <a:pt x="70" y="175"/>
                  </a:cubicBezTo>
                  <a:cubicBezTo>
                    <a:pt x="86" y="175"/>
                    <a:pt x="101" y="171"/>
                    <a:pt x="112" y="162"/>
                  </a:cubicBezTo>
                  <a:cubicBezTo>
                    <a:pt x="123" y="153"/>
                    <a:pt x="129" y="140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95"/>
                    <a:pt x="101" y="84"/>
                    <a:pt x="73" y="76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58"/>
            <p:cNvSpPr>
              <a:spLocks noChangeArrowheads="1"/>
            </p:cNvSpPr>
            <p:nvPr userDrawn="1"/>
          </p:nvSpPr>
          <p:spPr bwMode="auto">
            <a:xfrm>
              <a:off x="5362575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59"/>
            <p:cNvSpPr>
              <a:spLocks noChangeArrowheads="1"/>
            </p:cNvSpPr>
            <p:nvPr userDrawn="1"/>
          </p:nvSpPr>
          <p:spPr bwMode="auto">
            <a:xfrm>
              <a:off x="5962650" y="2767806"/>
              <a:ext cx="26987" cy="2698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60"/>
            <p:cNvSpPr>
              <a:spLocks noEditPoints="1"/>
            </p:cNvSpPr>
            <p:nvPr userDrawn="1"/>
          </p:nvSpPr>
          <p:spPr bwMode="auto">
            <a:xfrm>
              <a:off x="5572125" y="2175669"/>
              <a:ext cx="492125" cy="498475"/>
            </a:xfrm>
            <a:custGeom>
              <a:avLst/>
              <a:gdLst>
                <a:gd name="T0" fmla="*/ 239 w 478"/>
                <a:gd name="T1" fmla="*/ 484 h 484"/>
                <a:gd name="T2" fmla="*/ 145 w 478"/>
                <a:gd name="T3" fmla="*/ 465 h 484"/>
                <a:gd name="T4" fmla="*/ 69 w 478"/>
                <a:gd name="T5" fmla="*/ 413 h 484"/>
                <a:gd name="T6" fmla="*/ 18 w 478"/>
                <a:gd name="T7" fmla="*/ 336 h 484"/>
                <a:gd name="T8" fmla="*/ 0 w 478"/>
                <a:gd name="T9" fmla="*/ 242 h 484"/>
                <a:gd name="T10" fmla="*/ 18 w 478"/>
                <a:gd name="T11" fmla="*/ 148 h 484"/>
                <a:gd name="T12" fmla="*/ 69 w 478"/>
                <a:gd name="T13" fmla="*/ 71 h 484"/>
                <a:gd name="T14" fmla="*/ 145 w 478"/>
                <a:gd name="T15" fmla="*/ 19 h 484"/>
                <a:gd name="T16" fmla="*/ 239 w 478"/>
                <a:gd name="T17" fmla="*/ 0 h 484"/>
                <a:gd name="T18" fmla="*/ 332 w 478"/>
                <a:gd name="T19" fmla="*/ 19 h 484"/>
                <a:gd name="T20" fmla="*/ 408 w 478"/>
                <a:gd name="T21" fmla="*/ 71 h 484"/>
                <a:gd name="T22" fmla="*/ 459 w 478"/>
                <a:gd name="T23" fmla="*/ 148 h 484"/>
                <a:gd name="T24" fmla="*/ 478 w 478"/>
                <a:gd name="T25" fmla="*/ 242 h 484"/>
                <a:gd name="T26" fmla="*/ 459 w 478"/>
                <a:gd name="T27" fmla="*/ 336 h 484"/>
                <a:gd name="T28" fmla="*/ 408 w 478"/>
                <a:gd name="T29" fmla="*/ 413 h 484"/>
                <a:gd name="T30" fmla="*/ 332 w 478"/>
                <a:gd name="T31" fmla="*/ 465 h 484"/>
                <a:gd name="T32" fmla="*/ 239 w 478"/>
                <a:gd name="T33" fmla="*/ 484 h 484"/>
                <a:gd name="T34" fmla="*/ 239 w 478"/>
                <a:gd name="T35" fmla="*/ 77 h 484"/>
                <a:gd name="T36" fmla="*/ 124 w 478"/>
                <a:gd name="T37" fmla="*/ 125 h 484"/>
                <a:gd name="T38" fmla="*/ 76 w 478"/>
                <a:gd name="T39" fmla="*/ 242 h 484"/>
                <a:gd name="T40" fmla="*/ 124 w 478"/>
                <a:gd name="T41" fmla="*/ 359 h 484"/>
                <a:gd name="T42" fmla="*/ 239 w 478"/>
                <a:gd name="T43" fmla="*/ 408 h 484"/>
                <a:gd name="T44" fmla="*/ 354 w 478"/>
                <a:gd name="T45" fmla="*/ 359 h 484"/>
                <a:gd name="T46" fmla="*/ 401 w 478"/>
                <a:gd name="T47" fmla="*/ 242 h 484"/>
                <a:gd name="T48" fmla="*/ 354 w 478"/>
                <a:gd name="T49" fmla="*/ 125 h 484"/>
                <a:gd name="T50" fmla="*/ 239 w 478"/>
                <a:gd name="T51" fmla="*/ 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" h="484">
                  <a:moveTo>
                    <a:pt x="239" y="484"/>
                  </a:moveTo>
                  <a:cubicBezTo>
                    <a:pt x="206" y="484"/>
                    <a:pt x="175" y="478"/>
                    <a:pt x="145" y="465"/>
                  </a:cubicBezTo>
                  <a:cubicBezTo>
                    <a:pt x="117" y="453"/>
                    <a:pt x="91" y="435"/>
                    <a:pt x="69" y="413"/>
                  </a:cubicBezTo>
                  <a:cubicBezTo>
                    <a:pt x="48" y="391"/>
                    <a:pt x="30" y="365"/>
                    <a:pt x="18" y="336"/>
                  </a:cubicBezTo>
                  <a:cubicBezTo>
                    <a:pt x="6" y="306"/>
                    <a:pt x="0" y="275"/>
                    <a:pt x="0" y="242"/>
                  </a:cubicBezTo>
                  <a:cubicBezTo>
                    <a:pt x="0" y="209"/>
                    <a:pt x="6" y="178"/>
                    <a:pt x="18" y="148"/>
                  </a:cubicBezTo>
                  <a:cubicBezTo>
                    <a:pt x="30" y="119"/>
                    <a:pt x="48" y="93"/>
                    <a:pt x="69" y="71"/>
                  </a:cubicBezTo>
                  <a:cubicBezTo>
                    <a:pt x="91" y="49"/>
                    <a:pt x="117" y="31"/>
                    <a:pt x="145" y="19"/>
                  </a:cubicBezTo>
                  <a:cubicBezTo>
                    <a:pt x="175" y="6"/>
                    <a:pt x="206" y="0"/>
                    <a:pt x="239" y="0"/>
                  </a:cubicBezTo>
                  <a:cubicBezTo>
                    <a:pt x="271" y="0"/>
                    <a:pt x="302" y="6"/>
                    <a:pt x="332" y="19"/>
                  </a:cubicBezTo>
                  <a:cubicBezTo>
                    <a:pt x="361" y="31"/>
                    <a:pt x="386" y="49"/>
                    <a:pt x="408" y="71"/>
                  </a:cubicBezTo>
                  <a:cubicBezTo>
                    <a:pt x="430" y="93"/>
                    <a:pt x="447" y="119"/>
                    <a:pt x="459" y="148"/>
                  </a:cubicBezTo>
                  <a:cubicBezTo>
                    <a:pt x="472" y="178"/>
                    <a:pt x="478" y="209"/>
                    <a:pt x="478" y="242"/>
                  </a:cubicBezTo>
                  <a:cubicBezTo>
                    <a:pt x="478" y="275"/>
                    <a:pt x="472" y="306"/>
                    <a:pt x="459" y="336"/>
                  </a:cubicBezTo>
                  <a:cubicBezTo>
                    <a:pt x="447" y="365"/>
                    <a:pt x="430" y="391"/>
                    <a:pt x="408" y="413"/>
                  </a:cubicBezTo>
                  <a:cubicBezTo>
                    <a:pt x="386" y="435"/>
                    <a:pt x="361" y="453"/>
                    <a:pt x="332" y="465"/>
                  </a:cubicBezTo>
                  <a:cubicBezTo>
                    <a:pt x="302" y="478"/>
                    <a:pt x="271" y="484"/>
                    <a:pt x="239" y="484"/>
                  </a:cubicBezTo>
                  <a:close/>
                  <a:moveTo>
                    <a:pt x="239" y="77"/>
                  </a:moveTo>
                  <a:cubicBezTo>
                    <a:pt x="195" y="77"/>
                    <a:pt x="155" y="94"/>
                    <a:pt x="124" y="125"/>
                  </a:cubicBezTo>
                  <a:cubicBezTo>
                    <a:pt x="93" y="156"/>
                    <a:pt x="76" y="198"/>
                    <a:pt x="76" y="242"/>
                  </a:cubicBezTo>
                  <a:cubicBezTo>
                    <a:pt x="76" y="286"/>
                    <a:pt x="93" y="328"/>
                    <a:pt x="124" y="359"/>
                  </a:cubicBezTo>
                  <a:cubicBezTo>
                    <a:pt x="155" y="390"/>
                    <a:pt x="195" y="408"/>
                    <a:pt x="239" y="408"/>
                  </a:cubicBezTo>
                  <a:cubicBezTo>
                    <a:pt x="282" y="408"/>
                    <a:pt x="323" y="390"/>
                    <a:pt x="354" y="359"/>
                  </a:cubicBezTo>
                  <a:cubicBezTo>
                    <a:pt x="384" y="328"/>
                    <a:pt x="401" y="286"/>
                    <a:pt x="401" y="242"/>
                  </a:cubicBezTo>
                  <a:cubicBezTo>
                    <a:pt x="401" y="198"/>
                    <a:pt x="384" y="156"/>
                    <a:pt x="354" y="125"/>
                  </a:cubicBezTo>
                  <a:cubicBezTo>
                    <a:pt x="323" y="94"/>
                    <a:pt x="282" y="77"/>
                    <a:pt x="239" y="77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61"/>
            <p:cNvSpPr>
              <a:spLocks/>
            </p:cNvSpPr>
            <p:nvPr userDrawn="1"/>
          </p:nvSpPr>
          <p:spPr bwMode="auto">
            <a:xfrm>
              <a:off x="6132513" y="2175669"/>
              <a:ext cx="450850" cy="488950"/>
            </a:xfrm>
            <a:custGeom>
              <a:avLst/>
              <a:gdLst>
                <a:gd name="T0" fmla="*/ 363 w 439"/>
                <a:gd name="T1" fmla="*/ 475 h 475"/>
                <a:gd name="T2" fmla="*/ 363 w 439"/>
                <a:gd name="T3" fmla="*/ 219 h 475"/>
                <a:gd name="T4" fmla="*/ 321 w 439"/>
                <a:gd name="T5" fmla="*/ 118 h 475"/>
                <a:gd name="T6" fmla="*/ 220 w 439"/>
                <a:gd name="T7" fmla="*/ 77 h 475"/>
                <a:gd name="T8" fmla="*/ 118 w 439"/>
                <a:gd name="T9" fmla="*/ 118 h 475"/>
                <a:gd name="T10" fmla="*/ 77 w 439"/>
                <a:gd name="T11" fmla="*/ 219 h 475"/>
                <a:gd name="T12" fmla="*/ 77 w 439"/>
                <a:gd name="T13" fmla="*/ 475 h 475"/>
                <a:gd name="T14" fmla="*/ 0 w 439"/>
                <a:gd name="T15" fmla="*/ 475 h 475"/>
                <a:gd name="T16" fmla="*/ 0 w 439"/>
                <a:gd name="T17" fmla="*/ 219 h 475"/>
                <a:gd name="T18" fmla="*/ 17 w 439"/>
                <a:gd name="T19" fmla="*/ 134 h 475"/>
                <a:gd name="T20" fmla="*/ 65 w 439"/>
                <a:gd name="T21" fmla="*/ 64 h 475"/>
                <a:gd name="T22" fmla="*/ 134 w 439"/>
                <a:gd name="T23" fmla="*/ 17 h 475"/>
                <a:gd name="T24" fmla="*/ 220 w 439"/>
                <a:gd name="T25" fmla="*/ 0 h 475"/>
                <a:gd name="T26" fmla="*/ 305 w 439"/>
                <a:gd name="T27" fmla="*/ 17 h 475"/>
                <a:gd name="T28" fmla="*/ 375 w 439"/>
                <a:gd name="T29" fmla="*/ 64 h 475"/>
                <a:gd name="T30" fmla="*/ 422 w 439"/>
                <a:gd name="T31" fmla="*/ 134 h 475"/>
                <a:gd name="T32" fmla="*/ 439 w 439"/>
                <a:gd name="T33" fmla="*/ 219 h 475"/>
                <a:gd name="T34" fmla="*/ 439 w 439"/>
                <a:gd name="T35" fmla="*/ 475 h 475"/>
                <a:gd name="T36" fmla="*/ 363 w 439"/>
                <a:gd name="T3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9" h="475">
                  <a:moveTo>
                    <a:pt x="363" y="475"/>
                  </a:moveTo>
                  <a:cubicBezTo>
                    <a:pt x="363" y="219"/>
                    <a:pt x="363" y="219"/>
                    <a:pt x="363" y="219"/>
                  </a:cubicBezTo>
                  <a:cubicBezTo>
                    <a:pt x="363" y="181"/>
                    <a:pt x="348" y="145"/>
                    <a:pt x="321" y="118"/>
                  </a:cubicBezTo>
                  <a:cubicBezTo>
                    <a:pt x="294" y="91"/>
                    <a:pt x="258" y="77"/>
                    <a:pt x="220" y="77"/>
                  </a:cubicBezTo>
                  <a:cubicBezTo>
                    <a:pt x="181" y="77"/>
                    <a:pt x="146" y="91"/>
                    <a:pt x="118" y="118"/>
                  </a:cubicBezTo>
                  <a:cubicBezTo>
                    <a:pt x="92" y="145"/>
                    <a:pt x="77" y="181"/>
                    <a:pt x="77" y="219"/>
                  </a:cubicBezTo>
                  <a:cubicBezTo>
                    <a:pt x="77" y="475"/>
                    <a:pt x="77" y="475"/>
                    <a:pt x="77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6" y="161"/>
                    <a:pt x="17" y="134"/>
                  </a:cubicBezTo>
                  <a:cubicBezTo>
                    <a:pt x="29" y="108"/>
                    <a:pt x="44" y="84"/>
                    <a:pt x="65" y="64"/>
                  </a:cubicBezTo>
                  <a:cubicBezTo>
                    <a:pt x="85" y="44"/>
                    <a:pt x="108" y="28"/>
                    <a:pt x="134" y="17"/>
                  </a:cubicBezTo>
                  <a:cubicBezTo>
                    <a:pt x="161" y="6"/>
                    <a:pt x="190" y="0"/>
                    <a:pt x="220" y="0"/>
                  </a:cubicBezTo>
                  <a:cubicBezTo>
                    <a:pt x="249" y="0"/>
                    <a:pt x="278" y="6"/>
                    <a:pt x="305" y="17"/>
                  </a:cubicBezTo>
                  <a:cubicBezTo>
                    <a:pt x="331" y="28"/>
                    <a:pt x="355" y="44"/>
                    <a:pt x="375" y="64"/>
                  </a:cubicBezTo>
                  <a:cubicBezTo>
                    <a:pt x="395" y="84"/>
                    <a:pt x="411" y="108"/>
                    <a:pt x="422" y="134"/>
                  </a:cubicBezTo>
                  <a:cubicBezTo>
                    <a:pt x="433" y="161"/>
                    <a:pt x="439" y="189"/>
                    <a:pt x="439" y="219"/>
                  </a:cubicBezTo>
                  <a:cubicBezTo>
                    <a:pt x="439" y="475"/>
                    <a:pt x="439" y="475"/>
                    <a:pt x="439" y="475"/>
                  </a:cubicBezTo>
                  <a:lnTo>
                    <a:pt x="363" y="475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62"/>
            <p:cNvSpPr>
              <a:spLocks noChangeArrowheads="1"/>
            </p:cNvSpPr>
            <p:nvPr userDrawn="1"/>
          </p:nvSpPr>
          <p:spPr bwMode="auto">
            <a:xfrm>
              <a:off x="4291013" y="2183606"/>
              <a:ext cx="79375" cy="4810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163"/>
            <p:cNvSpPr>
              <a:spLocks noChangeArrowheads="1"/>
            </p:cNvSpPr>
            <p:nvPr userDrawn="1"/>
          </p:nvSpPr>
          <p:spPr bwMode="auto">
            <a:xfrm>
              <a:off x="4283075" y="1986757"/>
              <a:ext cx="95250" cy="9525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64"/>
            <p:cNvSpPr>
              <a:spLocks/>
            </p:cNvSpPr>
            <p:nvPr userDrawn="1"/>
          </p:nvSpPr>
          <p:spPr bwMode="auto">
            <a:xfrm>
              <a:off x="3905250" y="2183606"/>
              <a:ext cx="309562" cy="481012"/>
            </a:xfrm>
            <a:custGeom>
              <a:avLst/>
              <a:gdLst>
                <a:gd name="T0" fmla="*/ 77 w 301"/>
                <a:gd name="T1" fmla="*/ 466 h 466"/>
                <a:gd name="T2" fmla="*/ 0 w 301"/>
                <a:gd name="T3" fmla="*/ 466 h 466"/>
                <a:gd name="T4" fmla="*/ 0 w 301"/>
                <a:gd name="T5" fmla="*/ 214 h 466"/>
                <a:gd name="T6" fmla="*/ 17 w 301"/>
                <a:gd name="T7" fmla="*/ 131 h 466"/>
                <a:gd name="T8" fmla="*/ 63 w 301"/>
                <a:gd name="T9" fmla="*/ 63 h 466"/>
                <a:gd name="T10" fmla="*/ 131 w 301"/>
                <a:gd name="T11" fmla="*/ 17 h 466"/>
                <a:gd name="T12" fmla="*/ 214 w 301"/>
                <a:gd name="T13" fmla="*/ 0 h 466"/>
                <a:gd name="T14" fmla="*/ 301 w 301"/>
                <a:gd name="T15" fmla="*/ 0 h 466"/>
                <a:gd name="T16" fmla="*/ 301 w 301"/>
                <a:gd name="T17" fmla="*/ 77 h 466"/>
                <a:gd name="T18" fmla="*/ 214 w 301"/>
                <a:gd name="T19" fmla="*/ 77 h 466"/>
                <a:gd name="T20" fmla="*/ 77 w 301"/>
                <a:gd name="T21" fmla="*/ 214 h 466"/>
                <a:gd name="T22" fmla="*/ 77 w 301"/>
                <a:gd name="T2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466">
                  <a:moveTo>
                    <a:pt x="77" y="466"/>
                  </a:moveTo>
                  <a:cubicBezTo>
                    <a:pt x="0" y="466"/>
                    <a:pt x="0" y="466"/>
                    <a:pt x="0" y="46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185"/>
                    <a:pt x="6" y="157"/>
                    <a:pt x="17" y="131"/>
                  </a:cubicBezTo>
                  <a:cubicBezTo>
                    <a:pt x="28" y="105"/>
                    <a:pt x="43" y="82"/>
                    <a:pt x="63" y="63"/>
                  </a:cubicBezTo>
                  <a:cubicBezTo>
                    <a:pt x="82" y="43"/>
                    <a:pt x="105" y="28"/>
                    <a:pt x="131" y="17"/>
                  </a:cubicBezTo>
                  <a:cubicBezTo>
                    <a:pt x="157" y="6"/>
                    <a:pt x="185" y="0"/>
                    <a:pt x="2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138" y="77"/>
                    <a:pt x="77" y="138"/>
                    <a:pt x="77" y="214"/>
                  </a:cubicBezTo>
                  <a:lnTo>
                    <a:pt x="77" y="4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5"/>
            <p:cNvSpPr>
              <a:spLocks/>
            </p:cNvSpPr>
            <p:nvPr userDrawn="1"/>
          </p:nvSpPr>
          <p:spPr bwMode="auto">
            <a:xfrm>
              <a:off x="4457700" y="2023269"/>
              <a:ext cx="488950" cy="650875"/>
            </a:xfrm>
            <a:custGeom>
              <a:avLst/>
              <a:gdLst>
                <a:gd name="T0" fmla="*/ 456 w 475"/>
                <a:gd name="T1" fmla="*/ 301 h 631"/>
                <a:gd name="T2" fmla="*/ 405 w 475"/>
                <a:gd name="T3" fmla="*/ 226 h 631"/>
                <a:gd name="T4" fmla="*/ 330 w 475"/>
                <a:gd name="T5" fmla="*/ 175 h 631"/>
                <a:gd name="T6" fmla="*/ 238 w 475"/>
                <a:gd name="T7" fmla="*/ 156 h 631"/>
                <a:gd name="T8" fmla="*/ 88 w 475"/>
                <a:gd name="T9" fmla="*/ 156 h 631"/>
                <a:gd name="T10" fmla="*/ 77 w 475"/>
                <a:gd name="T11" fmla="*/ 145 h 631"/>
                <a:gd name="T12" fmla="*/ 77 w 475"/>
                <a:gd name="T13" fmla="*/ 0 h 631"/>
                <a:gd name="T14" fmla="*/ 0 w 475"/>
                <a:gd name="T15" fmla="*/ 0 h 631"/>
                <a:gd name="T16" fmla="*/ 0 w 475"/>
                <a:gd name="T17" fmla="*/ 145 h 631"/>
                <a:gd name="T18" fmla="*/ 88 w 475"/>
                <a:gd name="T19" fmla="*/ 233 h 631"/>
                <a:gd name="T20" fmla="*/ 238 w 475"/>
                <a:gd name="T21" fmla="*/ 233 h 631"/>
                <a:gd name="T22" fmla="*/ 351 w 475"/>
                <a:gd name="T23" fmla="*/ 280 h 631"/>
                <a:gd name="T24" fmla="*/ 399 w 475"/>
                <a:gd name="T25" fmla="*/ 394 h 631"/>
                <a:gd name="T26" fmla="*/ 351 w 475"/>
                <a:gd name="T27" fmla="*/ 507 h 631"/>
                <a:gd name="T28" fmla="*/ 238 w 475"/>
                <a:gd name="T29" fmla="*/ 555 h 631"/>
                <a:gd name="T30" fmla="*/ 124 w 475"/>
                <a:gd name="T31" fmla="*/ 507 h 631"/>
                <a:gd name="T32" fmla="*/ 77 w 475"/>
                <a:gd name="T33" fmla="*/ 397 h 631"/>
                <a:gd name="T34" fmla="*/ 77 w 475"/>
                <a:gd name="T35" fmla="*/ 276 h 631"/>
                <a:gd name="T36" fmla="*/ 0 w 475"/>
                <a:gd name="T37" fmla="*/ 353 h 631"/>
                <a:gd name="T38" fmla="*/ 0 w 475"/>
                <a:gd name="T39" fmla="*/ 355 h 631"/>
                <a:gd name="T40" fmla="*/ 0 w 475"/>
                <a:gd name="T41" fmla="*/ 355 h 631"/>
                <a:gd name="T42" fmla="*/ 0 w 475"/>
                <a:gd name="T43" fmla="*/ 394 h 631"/>
                <a:gd name="T44" fmla="*/ 19 w 475"/>
                <a:gd name="T45" fmla="*/ 486 h 631"/>
                <a:gd name="T46" fmla="*/ 70 w 475"/>
                <a:gd name="T47" fmla="*/ 562 h 631"/>
                <a:gd name="T48" fmla="*/ 145 w 475"/>
                <a:gd name="T49" fmla="*/ 612 h 631"/>
                <a:gd name="T50" fmla="*/ 238 w 475"/>
                <a:gd name="T51" fmla="*/ 631 h 631"/>
                <a:gd name="T52" fmla="*/ 330 w 475"/>
                <a:gd name="T53" fmla="*/ 612 h 631"/>
                <a:gd name="T54" fmla="*/ 405 w 475"/>
                <a:gd name="T55" fmla="*/ 562 h 631"/>
                <a:gd name="T56" fmla="*/ 456 w 475"/>
                <a:gd name="T57" fmla="*/ 486 h 631"/>
                <a:gd name="T58" fmla="*/ 475 w 475"/>
                <a:gd name="T59" fmla="*/ 394 h 631"/>
                <a:gd name="T60" fmla="*/ 456 w 475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5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4" y="204"/>
                    <a:pt x="358" y="187"/>
                    <a:pt x="330" y="175"/>
                  </a:cubicBezTo>
                  <a:cubicBezTo>
                    <a:pt x="301" y="163"/>
                    <a:pt x="270" y="156"/>
                    <a:pt x="23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2" y="156"/>
                    <a:pt x="77" y="151"/>
                    <a:pt x="77" y="14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40" y="233"/>
                    <a:pt x="88" y="233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81" y="233"/>
                    <a:pt x="321" y="250"/>
                    <a:pt x="351" y="280"/>
                  </a:cubicBezTo>
                  <a:cubicBezTo>
                    <a:pt x="382" y="310"/>
                    <a:pt x="399" y="351"/>
                    <a:pt x="399" y="394"/>
                  </a:cubicBezTo>
                  <a:cubicBezTo>
                    <a:pt x="399" y="437"/>
                    <a:pt x="382" y="477"/>
                    <a:pt x="351" y="507"/>
                  </a:cubicBezTo>
                  <a:cubicBezTo>
                    <a:pt x="321" y="538"/>
                    <a:pt x="281" y="555"/>
                    <a:pt x="238" y="555"/>
                  </a:cubicBezTo>
                  <a:cubicBezTo>
                    <a:pt x="195" y="555"/>
                    <a:pt x="154" y="538"/>
                    <a:pt x="124" y="507"/>
                  </a:cubicBezTo>
                  <a:cubicBezTo>
                    <a:pt x="94" y="478"/>
                    <a:pt x="78" y="439"/>
                    <a:pt x="77" y="397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35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7" y="457"/>
                    <a:pt x="19" y="486"/>
                  </a:cubicBezTo>
                  <a:cubicBezTo>
                    <a:pt x="31" y="514"/>
                    <a:pt x="48" y="540"/>
                    <a:pt x="70" y="562"/>
                  </a:cubicBezTo>
                  <a:cubicBezTo>
                    <a:pt x="92" y="583"/>
                    <a:pt x="117" y="600"/>
                    <a:pt x="145" y="612"/>
                  </a:cubicBezTo>
                  <a:cubicBezTo>
                    <a:pt x="175" y="625"/>
                    <a:pt x="206" y="631"/>
                    <a:pt x="238" y="631"/>
                  </a:cubicBezTo>
                  <a:cubicBezTo>
                    <a:pt x="270" y="631"/>
                    <a:pt x="301" y="625"/>
                    <a:pt x="330" y="612"/>
                  </a:cubicBezTo>
                  <a:cubicBezTo>
                    <a:pt x="358" y="600"/>
                    <a:pt x="384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9" y="457"/>
                    <a:pt x="475" y="426"/>
                    <a:pt x="475" y="394"/>
                  </a:cubicBezTo>
                  <a:cubicBezTo>
                    <a:pt x="475" y="362"/>
                    <a:pt x="469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6"/>
            <p:cNvSpPr>
              <a:spLocks/>
            </p:cNvSpPr>
            <p:nvPr userDrawn="1"/>
          </p:nvSpPr>
          <p:spPr bwMode="auto">
            <a:xfrm>
              <a:off x="5014913" y="2023269"/>
              <a:ext cx="487362" cy="650875"/>
            </a:xfrm>
            <a:custGeom>
              <a:avLst/>
              <a:gdLst>
                <a:gd name="T0" fmla="*/ 456 w 474"/>
                <a:gd name="T1" fmla="*/ 301 h 631"/>
                <a:gd name="T2" fmla="*/ 405 w 474"/>
                <a:gd name="T3" fmla="*/ 226 h 631"/>
                <a:gd name="T4" fmla="*/ 329 w 474"/>
                <a:gd name="T5" fmla="*/ 175 h 631"/>
                <a:gd name="T6" fmla="*/ 237 w 474"/>
                <a:gd name="T7" fmla="*/ 156 h 631"/>
                <a:gd name="T8" fmla="*/ 87 w 474"/>
                <a:gd name="T9" fmla="*/ 156 h 631"/>
                <a:gd name="T10" fmla="*/ 76 w 474"/>
                <a:gd name="T11" fmla="*/ 145 h 631"/>
                <a:gd name="T12" fmla="*/ 76 w 474"/>
                <a:gd name="T13" fmla="*/ 0 h 631"/>
                <a:gd name="T14" fmla="*/ 0 w 474"/>
                <a:gd name="T15" fmla="*/ 0 h 631"/>
                <a:gd name="T16" fmla="*/ 0 w 474"/>
                <a:gd name="T17" fmla="*/ 145 h 631"/>
                <a:gd name="T18" fmla="*/ 87 w 474"/>
                <a:gd name="T19" fmla="*/ 233 h 631"/>
                <a:gd name="T20" fmla="*/ 237 w 474"/>
                <a:gd name="T21" fmla="*/ 233 h 631"/>
                <a:gd name="T22" fmla="*/ 351 w 474"/>
                <a:gd name="T23" fmla="*/ 280 h 631"/>
                <a:gd name="T24" fmla="*/ 398 w 474"/>
                <a:gd name="T25" fmla="*/ 394 h 631"/>
                <a:gd name="T26" fmla="*/ 351 w 474"/>
                <a:gd name="T27" fmla="*/ 507 h 631"/>
                <a:gd name="T28" fmla="*/ 237 w 474"/>
                <a:gd name="T29" fmla="*/ 555 h 631"/>
                <a:gd name="T30" fmla="*/ 123 w 474"/>
                <a:gd name="T31" fmla="*/ 507 h 631"/>
                <a:gd name="T32" fmla="*/ 76 w 474"/>
                <a:gd name="T33" fmla="*/ 397 h 631"/>
                <a:gd name="T34" fmla="*/ 76 w 474"/>
                <a:gd name="T35" fmla="*/ 276 h 631"/>
                <a:gd name="T36" fmla="*/ 0 w 474"/>
                <a:gd name="T37" fmla="*/ 353 h 631"/>
                <a:gd name="T38" fmla="*/ 0 w 474"/>
                <a:gd name="T39" fmla="*/ 355 h 631"/>
                <a:gd name="T40" fmla="*/ 0 w 474"/>
                <a:gd name="T41" fmla="*/ 355 h 631"/>
                <a:gd name="T42" fmla="*/ 0 w 474"/>
                <a:gd name="T43" fmla="*/ 394 h 631"/>
                <a:gd name="T44" fmla="*/ 18 w 474"/>
                <a:gd name="T45" fmla="*/ 486 h 631"/>
                <a:gd name="T46" fmla="*/ 69 w 474"/>
                <a:gd name="T47" fmla="*/ 562 h 631"/>
                <a:gd name="T48" fmla="*/ 145 w 474"/>
                <a:gd name="T49" fmla="*/ 612 h 631"/>
                <a:gd name="T50" fmla="*/ 237 w 474"/>
                <a:gd name="T51" fmla="*/ 631 h 631"/>
                <a:gd name="T52" fmla="*/ 329 w 474"/>
                <a:gd name="T53" fmla="*/ 612 h 631"/>
                <a:gd name="T54" fmla="*/ 405 w 474"/>
                <a:gd name="T55" fmla="*/ 562 h 631"/>
                <a:gd name="T56" fmla="*/ 456 w 474"/>
                <a:gd name="T57" fmla="*/ 486 h 631"/>
                <a:gd name="T58" fmla="*/ 474 w 474"/>
                <a:gd name="T59" fmla="*/ 394 h 631"/>
                <a:gd name="T60" fmla="*/ 456 w 474"/>
                <a:gd name="T61" fmla="*/ 30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631">
                  <a:moveTo>
                    <a:pt x="456" y="301"/>
                  </a:moveTo>
                  <a:cubicBezTo>
                    <a:pt x="444" y="273"/>
                    <a:pt x="427" y="248"/>
                    <a:pt x="405" y="226"/>
                  </a:cubicBezTo>
                  <a:cubicBezTo>
                    <a:pt x="383" y="204"/>
                    <a:pt x="358" y="187"/>
                    <a:pt x="329" y="175"/>
                  </a:cubicBezTo>
                  <a:cubicBezTo>
                    <a:pt x="300" y="163"/>
                    <a:pt x="269" y="156"/>
                    <a:pt x="23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1" y="156"/>
                    <a:pt x="76" y="151"/>
                    <a:pt x="76" y="14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93"/>
                    <a:pt x="39" y="233"/>
                    <a:pt x="87" y="233"/>
                  </a:cubicBezTo>
                  <a:cubicBezTo>
                    <a:pt x="237" y="233"/>
                    <a:pt x="237" y="233"/>
                    <a:pt x="237" y="233"/>
                  </a:cubicBezTo>
                  <a:cubicBezTo>
                    <a:pt x="280" y="233"/>
                    <a:pt x="320" y="250"/>
                    <a:pt x="351" y="280"/>
                  </a:cubicBezTo>
                  <a:cubicBezTo>
                    <a:pt x="381" y="310"/>
                    <a:pt x="398" y="351"/>
                    <a:pt x="398" y="394"/>
                  </a:cubicBezTo>
                  <a:cubicBezTo>
                    <a:pt x="398" y="437"/>
                    <a:pt x="381" y="477"/>
                    <a:pt x="351" y="507"/>
                  </a:cubicBezTo>
                  <a:cubicBezTo>
                    <a:pt x="320" y="538"/>
                    <a:pt x="280" y="555"/>
                    <a:pt x="237" y="555"/>
                  </a:cubicBezTo>
                  <a:cubicBezTo>
                    <a:pt x="194" y="555"/>
                    <a:pt x="154" y="538"/>
                    <a:pt x="123" y="507"/>
                  </a:cubicBezTo>
                  <a:cubicBezTo>
                    <a:pt x="94" y="478"/>
                    <a:pt x="77" y="439"/>
                    <a:pt x="76" y="397"/>
                  </a:cubicBezTo>
                  <a:cubicBezTo>
                    <a:pt x="76" y="276"/>
                    <a:pt x="76" y="276"/>
                    <a:pt x="76" y="276"/>
                  </a:cubicBezTo>
                  <a:cubicBezTo>
                    <a:pt x="34" y="276"/>
                    <a:pt x="0" y="311"/>
                    <a:pt x="0" y="35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26"/>
                    <a:pt x="6" y="457"/>
                    <a:pt x="18" y="486"/>
                  </a:cubicBezTo>
                  <a:cubicBezTo>
                    <a:pt x="30" y="514"/>
                    <a:pt x="47" y="540"/>
                    <a:pt x="69" y="562"/>
                  </a:cubicBezTo>
                  <a:cubicBezTo>
                    <a:pt x="91" y="583"/>
                    <a:pt x="116" y="600"/>
                    <a:pt x="145" y="612"/>
                  </a:cubicBezTo>
                  <a:cubicBezTo>
                    <a:pt x="174" y="625"/>
                    <a:pt x="205" y="631"/>
                    <a:pt x="237" y="631"/>
                  </a:cubicBezTo>
                  <a:cubicBezTo>
                    <a:pt x="269" y="631"/>
                    <a:pt x="300" y="625"/>
                    <a:pt x="329" y="612"/>
                  </a:cubicBezTo>
                  <a:cubicBezTo>
                    <a:pt x="358" y="600"/>
                    <a:pt x="383" y="583"/>
                    <a:pt x="405" y="562"/>
                  </a:cubicBezTo>
                  <a:cubicBezTo>
                    <a:pt x="427" y="540"/>
                    <a:pt x="444" y="514"/>
                    <a:pt x="456" y="486"/>
                  </a:cubicBezTo>
                  <a:cubicBezTo>
                    <a:pt x="468" y="457"/>
                    <a:pt x="474" y="426"/>
                    <a:pt x="474" y="394"/>
                  </a:cubicBezTo>
                  <a:cubicBezTo>
                    <a:pt x="474" y="362"/>
                    <a:pt x="468" y="331"/>
                    <a:pt x="456" y="30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7"/>
            <p:cNvSpPr>
              <a:spLocks/>
            </p:cNvSpPr>
            <p:nvPr userDrawn="1"/>
          </p:nvSpPr>
          <p:spPr bwMode="auto">
            <a:xfrm>
              <a:off x="6565900" y="2183606"/>
              <a:ext cx="30162" cy="39687"/>
            </a:xfrm>
            <a:custGeom>
              <a:avLst/>
              <a:gdLst>
                <a:gd name="T0" fmla="*/ 8 w 19"/>
                <a:gd name="T1" fmla="*/ 4 h 25"/>
                <a:gd name="T2" fmla="*/ 0 w 19"/>
                <a:gd name="T3" fmla="*/ 4 h 25"/>
                <a:gd name="T4" fmla="*/ 0 w 19"/>
                <a:gd name="T5" fmla="*/ 0 h 25"/>
                <a:gd name="T6" fmla="*/ 19 w 19"/>
                <a:gd name="T7" fmla="*/ 0 h 25"/>
                <a:gd name="T8" fmla="*/ 19 w 19"/>
                <a:gd name="T9" fmla="*/ 4 h 25"/>
                <a:gd name="T10" fmla="*/ 12 w 19"/>
                <a:gd name="T11" fmla="*/ 4 h 25"/>
                <a:gd name="T12" fmla="*/ 12 w 19"/>
                <a:gd name="T13" fmla="*/ 25 h 25"/>
                <a:gd name="T14" fmla="*/ 8 w 19"/>
                <a:gd name="T15" fmla="*/ 25 h 25"/>
                <a:gd name="T16" fmla="*/ 8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8"/>
            <p:cNvSpPr>
              <a:spLocks/>
            </p:cNvSpPr>
            <p:nvPr userDrawn="1"/>
          </p:nvSpPr>
          <p:spPr bwMode="auto">
            <a:xfrm>
              <a:off x="6604000" y="2183606"/>
              <a:ext cx="36512" cy="39687"/>
            </a:xfrm>
            <a:custGeom>
              <a:avLst/>
              <a:gdLst>
                <a:gd name="T0" fmla="*/ 0 w 23"/>
                <a:gd name="T1" fmla="*/ 0 h 25"/>
                <a:gd name="T2" fmla="*/ 4 w 23"/>
                <a:gd name="T3" fmla="*/ 0 h 25"/>
                <a:gd name="T4" fmla="*/ 12 w 23"/>
                <a:gd name="T5" fmla="*/ 12 h 25"/>
                <a:gd name="T6" fmla="*/ 19 w 23"/>
                <a:gd name="T7" fmla="*/ 0 h 25"/>
                <a:gd name="T8" fmla="*/ 23 w 23"/>
                <a:gd name="T9" fmla="*/ 0 h 25"/>
                <a:gd name="T10" fmla="*/ 23 w 23"/>
                <a:gd name="T11" fmla="*/ 25 h 25"/>
                <a:gd name="T12" fmla="*/ 19 w 23"/>
                <a:gd name="T13" fmla="*/ 25 h 25"/>
                <a:gd name="T14" fmla="*/ 19 w 23"/>
                <a:gd name="T15" fmla="*/ 8 h 25"/>
                <a:gd name="T16" fmla="*/ 12 w 23"/>
                <a:gd name="T17" fmla="*/ 19 h 25"/>
                <a:gd name="T18" fmla="*/ 11 w 23"/>
                <a:gd name="T19" fmla="*/ 19 h 25"/>
                <a:gd name="T20" fmla="*/ 4 w 23"/>
                <a:gd name="T21" fmla="*/ 8 h 25"/>
                <a:gd name="T22" fmla="*/ 4 w 23"/>
                <a:gd name="T23" fmla="*/ 25 h 25"/>
                <a:gd name="T24" fmla="*/ 0 w 23"/>
                <a:gd name="T25" fmla="*/ 25 h 25"/>
                <a:gd name="T26" fmla="*/ 0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4" y="0"/>
                  </a:lnTo>
                  <a:lnTo>
                    <a:pt x="12" y="1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4" y="8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2" name="Group 161"/>
            <p:cNvGrpSpPr/>
            <p:nvPr userDrawn="1"/>
          </p:nvGrpSpPr>
          <p:grpSpPr>
            <a:xfrm>
              <a:off x="2505075" y="2037556"/>
              <a:ext cx="1114425" cy="1119187"/>
              <a:chOff x="2505075" y="2037556"/>
              <a:chExt cx="1114425" cy="1119187"/>
            </a:xfrm>
          </p:grpSpPr>
          <p:sp>
            <p:nvSpPr>
              <p:cNvPr id="163" name="Freeform 169"/>
              <p:cNvSpPr>
                <a:spLocks noEditPoints="1"/>
              </p:cNvSpPr>
              <p:nvPr userDrawn="1"/>
            </p:nvSpPr>
            <p:spPr bwMode="auto">
              <a:xfrm>
                <a:off x="2505075" y="2037556"/>
                <a:ext cx="1114425" cy="1119187"/>
              </a:xfrm>
              <a:custGeom>
                <a:avLst/>
                <a:gdLst>
                  <a:gd name="T0" fmla="*/ 926 w 1084"/>
                  <a:gd name="T1" fmla="*/ 159 h 1085"/>
                  <a:gd name="T2" fmla="*/ 359 w 1084"/>
                  <a:gd name="T3" fmla="*/ 101 h 1085"/>
                  <a:gd name="T4" fmla="*/ 0 w 1084"/>
                  <a:gd name="T5" fmla="*/ 543 h 1085"/>
                  <a:gd name="T6" fmla="*/ 312 w 1084"/>
                  <a:gd name="T7" fmla="*/ 990 h 1085"/>
                  <a:gd name="T8" fmla="*/ 725 w 1084"/>
                  <a:gd name="T9" fmla="*/ 985 h 1085"/>
                  <a:gd name="T10" fmla="*/ 1084 w 1084"/>
                  <a:gd name="T11" fmla="*/ 543 h 1085"/>
                  <a:gd name="T12" fmla="*/ 882 w 1084"/>
                  <a:gd name="T13" fmla="*/ 326 h 1085"/>
                  <a:gd name="T14" fmla="*/ 770 w 1084"/>
                  <a:gd name="T15" fmla="*/ 253 h 1085"/>
                  <a:gd name="T16" fmla="*/ 872 w 1084"/>
                  <a:gd name="T17" fmla="*/ 213 h 1085"/>
                  <a:gd name="T18" fmla="*/ 878 w 1084"/>
                  <a:gd name="T19" fmla="*/ 679 h 1085"/>
                  <a:gd name="T20" fmla="*/ 876 w 1084"/>
                  <a:gd name="T21" fmla="*/ 684 h 1085"/>
                  <a:gd name="T22" fmla="*/ 699 w 1084"/>
                  <a:gd name="T23" fmla="*/ 805 h 1085"/>
                  <a:gd name="T24" fmla="*/ 683 w 1084"/>
                  <a:gd name="T25" fmla="*/ 882 h 1085"/>
                  <a:gd name="T26" fmla="*/ 616 w 1084"/>
                  <a:gd name="T27" fmla="*/ 839 h 1085"/>
                  <a:gd name="T28" fmla="*/ 406 w 1084"/>
                  <a:gd name="T29" fmla="*/ 878 h 1085"/>
                  <a:gd name="T30" fmla="*/ 401 w 1084"/>
                  <a:gd name="T31" fmla="*/ 877 h 1085"/>
                  <a:gd name="T32" fmla="*/ 344 w 1084"/>
                  <a:gd name="T33" fmla="*/ 741 h 1085"/>
                  <a:gd name="T34" fmla="*/ 208 w 1084"/>
                  <a:gd name="T35" fmla="*/ 684 h 1085"/>
                  <a:gd name="T36" fmla="*/ 206 w 1084"/>
                  <a:gd name="T37" fmla="*/ 679 h 1085"/>
                  <a:gd name="T38" fmla="*/ 262 w 1084"/>
                  <a:gd name="T39" fmla="*/ 543 h 1085"/>
                  <a:gd name="T40" fmla="*/ 206 w 1084"/>
                  <a:gd name="T41" fmla="*/ 406 h 1085"/>
                  <a:gd name="T42" fmla="*/ 208 w 1084"/>
                  <a:gd name="T43" fmla="*/ 401 h 1085"/>
                  <a:gd name="T44" fmla="*/ 385 w 1084"/>
                  <a:gd name="T45" fmla="*/ 281 h 1085"/>
                  <a:gd name="T46" fmla="*/ 401 w 1084"/>
                  <a:gd name="T47" fmla="*/ 203 h 1085"/>
                  <a:gd name="T48" fmla="*/ 468 w 1084"/>
                  <a:gd name="T49" fmla="*/ 246 h 1085"/>
                  <a:gd name="T50" fmla="*/ 678 w 1084"/>
                  <a:gd name="T51" fmla="*/ 207 h 1085"/>
                  <a:gd name="T52" fmla="*/ 683 w 1084"/>
                  <a:gd name="T53" fmla="*/ 208 h 1085"/>
                  <a:gd name="T54" fmla="*/ 740 w 1084"/>
                  <a:gd name="T55" fmla="*/ 344 h 1085"/>
                  <a:gd name="T56" fmla="*/ 876 w 1084"/>
                  <a:gd name="T57" fmla="*/ 401 h 1085"/>
                  <a:gd name="T58" fmla="*/ 878 w 1084"/>
                  <a:gd name="T59" fmla="*/ 406 h 1085"/>
                  <a:gd name="T60" fmla="*/ 838 w 1084"/>
                  <a:gd name="T61" fmla="*/ 617 h 1085"/>
                  <a:gd name="T62" fmla="*/ 629 w 1084"/>
                  <a:gd name="T63" fmla="*/ 149 h 1085"/>
                  <a:gd name="T64" fmla="*/ 499 w 1084"/>
                  <a:gd name="T65" fmla="*/ 177 h 1085"/>
                  <a:gd name="T66" fmla="*/ 542 w 1084"/>
                  <a:gd name="T67" fmla="*/ 76 h 1085"/>
                  <a:gd name="T68" fmla="*/ 329 w 1084"/>
                  <a:gd name="T69" fmla="*/ 173 h 1085"/>
                  <a:gd name="T70" fmla="*/ 290 w 1084"/>
                  <a:gd name="T71" fmla="*/ 291 h 1085"/>
                  <a:gd name="T72" fmla="*/ 172 w 1084"/>
                  <a:gd name="T73" fmla="*/ 330 h 1085"/>
                  <a:gd name="T74" fmla="*/ 130 w 1084"/>
                  <a:gd name="T75" fmla="*/ 431 h 1085"/>
                  <a:gd name="T76" fmla="*/ 185 w 1084"/>
                  <a:gd name="T77" fmla="*/ 543 h 1085"/>
                  <a:gd name="T78" fmla="*/ 130 w 1084"/>
                  <a:gd name="T79" fmla="*/ 654 h 1085"/>
                  <a:gd name="T80" fmla="*/ 172 w 1084"/>
                  <a:gd name="T81" fmla="*/ 755 h 1085"/>
                  <a:gd name="T82" fmla="*/ 290 w 1084"/>
                  <a:gd name="T83" fmla="*/ 795 h 1085"/>
                  <a:gd name="T84" fmla="*/ 329 w 1084"/>
                  <a:gd name="T85" fmla="*/ 912 h 1085"/>
                  <a:gd name="T86" fmla="*/ 431 w 1084"/>
                  <a:gd name="T87" fmla="*/ 955 h 1085"/>
                  <a:gd name="T88" fmla="*/ 542 w 1084"/>
                  <a:gd name="T89" fmla="*/ 899 h 1085"/>
                  <a:gd name="T90" fmla="*/ 653 w 1084"/>
                  <a:gd name="T91" fmla="*/ 955 h 1085"/>
                  <a:gd name="T92" fmla="*/ 755 w 1084"/>
                  <a:gd name="T93" fmla="*/ 912 h 1085"/>
                  <a:gd name="T94" fmla="*/ 794 w 1084"/>
                  <a:gd name="T95" fmla="*/ 795 h 1085"/>
                  <a:gd name="T96" fmla="*/ 912 w 1084"/>
                  <a:gd name="T97" fmla="*/ 755 h 1085"/>
                  <a:gd name="T98" fmla="*/ 936 w 1084"/>
                  <a:gd name="T99" fmla="*/ 629 h 1085"/>
                  <a:gd name="T100" fmla="*/ 908 w 1084"/>
                  <a:gd name="T101" fmla="*/ 499 h 1085"/>
                  <a:gd name="T102" fmla="*/ 1008 w 1084"/>
                  <a:gd name="T103" fmla="*/ 5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4" h="1085">
                    <a:moveTo>
                      <a:pt x="1084" y="543"/>
                    </a:moveTo>
                    <a:cubicBezTo>
                      <a:pt x="1084" y="466"/>
                      <a:pt x="1044" y="399"/>
                      <a:pt x="984" y="360"/>
                    </a:cubicBezTo>
                    <a:cubicBezTo>
                      <a:pt x="1000" y="289"/>
                      <a:pt x="980" y="213"/>
                      <a:pt x="926" y="159"/>
                    </a:cubicBezTo>
                    <a:cubicBezTo>
                      <a:pt x="872" y="105"/>
                      <a:pt x="795" y="85"/>
                      <a:pt x="725" y="101"/>
                    </a:cubicBezTo>
                    <a:cubicBezTo>
                      <a:pt x="686" y="40"/>
                      <a:pt x="618" y="0"/>
                      <a:pt x="542" y="0"/>
                    </a:cubicBezTo>
                    <a:cubicBezTo>
                      <a:pt x="466" y="0"/>
                      <a:pt x="398" y="40"/>
                      <a:pt x="359" y="101"/>
                    </a:cubicBezTo>
                    <a:cubicBezTo>
                      <a:pt x="289" y="85"/>
                      <a:pt x="212" y="105"/>
                      <a:pt x="158" y="159"/>
                    </a:cubicBezTo>
                    <a:cubicBezTo>
                      <a:pt x="104" y="213"/>
                      <a:pt x="85" y="289"/>
                      <a:pt x="100" y="360"/>
                    </a:cubicBezTo>
                    <a:cubicBezTo>
                      <a:pt x="40" y="399"/>
                      <a:pt x="0" y="466"/>
                      <a:pt x="0" y="543"/>
                    </a:cubicBezTo>
                    <a:cubicBezTo>
                      <a:pt x="0" y="619"/>
                      <a:pt x="40" y="687"/>
                      <a:pt x="100" y="725"/>
                    </a:cubicBezTo>
                    <a:cubicBezTo>
                      <a:pt x="85" y="796"/>
                      <a:pt x="104" y="872"/>
                      <a:pt x="158" y="926"/>
                    </a:cubicBezTo>
                    <a:cubicBezTo>
                      <a:pt x="201" y="969"/>
                      <a:pt x="256" y="990"/>
                      <a:pt x="312" y="990"/>
                    </a:cubicBezTo>
                    <a:cubicBezTo>
                      <a:pt x="328" y="990"/>
                      <a:pt x="344" y="988"/>
                      <a:pt x="359" y="985"/>
                    </a:cubicBezTo>
                    <a:cubicBezTo>
                      <a:pt x="398" y="1045"/>
                      <a:pt x="466" y="1085"/>
                      <a:pt x="542" y="1085"/>
                    </a:cubicBezTo>
                    <a:cubicBezTo>
                      <a:pt x="618" y="1085"/>
                      <a:pt x="686" y="1045"/>
                      <a:pt x="725" y="985"/>
                    </a:cubicBezTo>
                    <a:cubicBezTo>
                      <a:pt x="795" y="1000"/>
                      <a:pt x="872" y="980"/>
                      <a:pt x="926" y="926"/>
                    </a:cubicBezTo>
                    <a:cubicBezTo>
                      <a:pt x="980" y="872"/>
                      <a:pt x="1000" y="796"/>
                      <a:pt x="984" y="725"/>
                    </a:cubicBezTo>
                    <a:cubicBezTo>
                      <a:pt x="1044" y="687"/>
                      <a:pt x="1084" y="619"/>
                      <a:pt x="1084" y="543"/>
                    </a:cubicBezTo>
                    <a:close/>
                    <a:moveTo>
                      <a:pt x="872" y="213"/>
                    </a:moveTo>
                    <a:cubicBezTo>
                      <a:pt x="903" y="245"/>
                      <a:pt x="917" y="288"/>
                      <a:pt x="912" y="330"/>
                    </a:cubicBezTo>
                    <a:cubicBezTo>
                      <a:pt x="902" y="328"/>
                      <a:pt x="892" y="327"/>
                      <a:pt x="882" y="326"/>
                    </a:cubicBezTo>
                    <a:cubicBezTo>
                      <a:pt x="863" y="324"/>
                      <a:pt x="846" y="321"/>
                      <a:pt x="831" y="315"/>
                    </a:cubicBezTo>
                    <a:cubicBezTo>
                      <a:pt x="817" y="309"/>
                      <a:pt x="805" y="301"/>
                      <a:pt x="794" y="291"/>
                    </a:cubicBezTo>
                    <a:cubicBezTo>
                      <a:pt x="783" y="280"/>
                      <a:pt x="775" y="267"/>
                      <a:pt x="770" y="253"/>
                    </a:cubicBezTo>
                    <a:cubicBezTo>
                      <a:pt x="764" y="238"/>
                      <a:pt x="760" y="221"/>
                      <a:pt x="759" y="203"/>
                    </a:cubicBezTo>
                    <a:cubicBezTo>
                      <a:pt x="758" y="193"/>
                      <a:pt x="757" y="183"/>
                      <a:pt x="755" y="173"/>
                    </a:cubicBezTo>
                    <a:cubicBezTo>
                      <a:pt x="796" y="168"/>
                      <a:pt x="840" y="181"/>
                      <a:pt x="872" y="213"/>
                    </a:cubicBezTo>
                    <a:close/>
                    <a:moveTo>
                      <a:pt x="838" y="617"/>
                    </a:moveTo>
                    <a:cubicBezTo>
                      <a:pt x="848" y="638"/>
                      <a:pt x="861" y="659"/>
                      <a:pt x="878" y="679"/>
                    </a:cubicBezTo>
                    <a:cubicBezTo>
                      <a:pt x="878" y="679"/>
                      <a:pt x="878" y="679"/>
                      <a:pt x="878" y="679"/>
                    </a:cubicBezTo>
                    <a:cubicBezTo>
                      <a:pt x="879" y="681"/>
                      <a:pt x="880" y="682"/>
                      <a:pt x="881" y="683"/>
                    </a:cubicBezTo>
                    <a:cubicBezTo>
                      <a:pt x="880" y="684"/>
                      <a:pt x="878" y="684"/>
                      <a:pt x="876" y="684"/>
                    </a:cubicBezTo>
                    <a:cubicBezTo>
                      <a:pt x="876" y="684"/>
                      <a:pt x="876" y="684"/>
                      <a:pt x="876" y="684"/>
                    </a:cubicBezTo>
                    <a:cubicBezTo>
                      <a:pt x="850" y="686"/>
                      <a:pt x="826" y="691"/>
                      <a:pt x="804" y="700"/>
                    </a:cubicBezTo>
                    <a:cubicBezTo>
                      <a:pt x="780" y="709"/>
                      <a:pt x="759" y="723"/>
                      <a:pt x="740" y="741"/>
                    </a:cubicBezTo>
                    <a:cubicBezTo>
                      <a:pt x="722" y="759"/>
                      <a:pt x="708" y="781"/>
                      <a:pt x="699" y="805"/>
                    </a:cubicBezTo>
                    <a:cubicBezTo>
                      <a:pt x="691" y="827"/>
                      <a:pt x="685" y="851"/>
                      <a:pt x="683" y="876"/>
                    </a:cubicBezTo>
                    <a:cubicBezTo>
                      <a:pt x="683" y="877"/>
                      <a:pt x="683" y="877"/>
                      <a:pt x="683" y="877"/>
                    </a:cubicBezTo>
                    <a:cubicBezTo>
                      <a:pt x="683" y="879"/>
                      <a:pt x="683" y="880"/>
                      <a:pt x="683" y="882"/>
                    </a:cubicBezTo>
                    <a:cubicBezTo>
                      <a:pt x="681" y="881"/>
                      <a:pt x="680" y="880"/>
                      <a:pt x="679" y="879"/>
                    </a:cubicBezTo>
                    <a:cubicBezTo>
                      <a:pt x="678" y="878"/>
                      <a:pt x="678" y="878"/>
                      <a:pt x="678" y="878"/>
                    </a:cubicBezTo>
                    <a:cubicBezTo>
                      <a:pt x="659" y="862"/>
                      <a:pt x="638" y="848"/>
                      <a:pt x="616" y="839"/>
                    </a:cubicBezTo>
                    <a:cubicBezTo>
                      <a:pt x="593" y="828"/>
                      <a:pt x="568" y="823"/>
                      <a:pt x="542" y="823"/>
                    </a:cubicBezTo>
                    <a:cubicBezTo>
                      <a:pt x="516" y="823"/>
                      <a:pt x="491" y="828"/>
                      <a:pt x="468" y="839"/>
                    </a:cubicBezTo>
                    <a:cubicBezTo>
                      <a:pt x="446" y="848"/>
                      <a:pt x="425" y="862"/>
                      <a:pt x="406" y="878"/>
                    </a:cubicBezTo>
                    <a:cubicBezTo>
                      <a:pt x="405" y="879"/>
                      <a:pt x="405" y="879"/>
                      <a:pt x="405" y="879"/>
                    </a:cubicBezTo>
                    <a:cubicBezTo>
                      <a:pt x="404" y="880"/>
                      <a:pt x="403" y="881"/>
                      <a:pt x="401" y="882"/>
                    </a:cubicBezTo>
                    <a:cubicBezTo>
                      <a:pt x="401" y="880"/>
                      <a:pt x="401" y="879"/>
                      <a:pt x="401" y="877"/>
                    </a:cubicBezTo>
                    <a:cubicBezTo>
                      <a:pt x="401" y="876"/>
                      <a:pt x="401" y="876"/>
                      <a:pt x="401" y="876"/>
                    </a:cubicBezTo>
                    <a:cubicBezTo>
                      <a:pt x="399" y="851"/>
                      <a:pt x="393" y="827"/>
                      <a:pt x="385" y="805"/>
                    </a:cubicBezTo>
                    <a:cubicBezTo>
                      <a:pt x="376" y="781"/>
                      <a:pt x="362" y="759"/>
                      <a:pt x="344" y="741"/>
                    </a:cubicBezTo>
                    <a:cubicBezTo>
                      <a:pt x="344" y="741"/>
                      <a:pt x="344" y="741"/>
                      <a:pt x="344" y="741"/>
                    </a:cubicBezTo>
                    <a:cubicBezTo>
                      <a:pt x="325" y="723"/>
                      <a:pt x="304" y="709"/>
                      <a:pt x="280" y="700"/>
                    </a:cubicBezTo>
                    <a:cubicBezTo>
                      <a:pt x="258" y="691"/>
                      <a:pt x="234" y="686"/>
                      <a:pt x="208" y="684"/>
                    </a:cubicBezTo>
                    <a:cubicBezTo>
                      <a:pt x="208" y="684"/>
                      <a:pt x="208" y="684"/>
                      <a:pt x="208" y="684"/>
                    </a:cubicBezTo>
                    <a:cubicBezTo>
                      <a:pt x="206" y="684"/>
                      <a:pt x="204" y="684"/>
                      <a:pt x="203" y="683"/>
                    </a:cubicBezTo>
                    <a:cubicBezTo>
                      <a:pt x="204" y="682"/>
                      <a:pt x="205" y="681"/>
                      <a:pt x="206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223" y="659"/>
                      <a:pt x="236" y="638"/>
                      <a:pt x="246" y="617"/>
                    </a:cubicBezTo>
                    <a:cubicBezTo>
                      <a:pt x="256" y="594"/>
                      <a:pt x="262" y="568"/>
                      <a:pt x="262" y="543"/>
                    </a:cubicBezTo>
                    <a:cubicBezTo>
                      <a:pt x="262" y="517"/>
                      <a:pt x="256" y="492"/>
                      <a:pt x="246" y="468"/>
                    </a:cubicBezTo>
                    <a:cubicBezTo>
                      <a:pt x="236" y="447"/>
                      <a:pt x="223" y="426"/>
                      <a:pt x="206" y="406"/>
                    </a:cubicBezTo>
                    <a:cubicBezTo>
                      <a:pt x="206" y="406"/>
                      <a:pt x="206" y="406"/>
                      <a:pt x="206" y="406"/>
                    </a:cubicBezTo>
                    <a:cubicBezTo>
                      <a:pt x="205" y="405"/>
                      <a:pt x="204" y="403"/>
                      <a:pt x="203" y="402"/>
                    </a:cubicBezTo>
                    <a:cubicBezTo>
                      <a:pt x="204" y="402"/>
                      <a:pt x="206" y="402"/>
                      <a:pt x="208" y="401"/>
                    </a:cubicBezTo>
                    <a:cubicBezTo>
                      <a:pt x="208" y="401"/>
                      <a:pt x="208" y="401"/>
                      <a:pt x="208" y="401"/>
                    </a:cubicBezTo>
                    <a:cubicBezTo>
                      <a:pt x="234" y="399"/>
                      <a:pt x="258" y="394"/>
                      <a:pt x="280" y="386"/>
                    </a:cubicBezTo>
                    <a:cubicBezTo>
                      <a:pt x="304" y="376"/>
                      <a:pt x="325" y="362"/>
                      <a:pt x="344" y="344"/>
                    </a:cubicBezTo>
                    <a:cubicBezTo>
                      <a:pt x="362" y="326"/>
                      <a:pt x="376" y="304"/>
                      <a:pt x="385" y="281"/>
                    </a:cubicBezTo>
                    <a:cubicBezTo>
                      <a:pt x="393" y="259"/>
                      <a:pt x="399" y="235"/>
                      <a:pt x="401" y="209"/>
                    </a:cubicBezTo>
                    <a:cubicBezTo>
                      <a:pt x="401" y="208"/>
                      <a:pt x="401" y="208"/>
                      <a:pt x="401" y="208"/>
                    </a:cubicBezTo>
                    <a:cubicBezTo>
                      <a:pt x="401" y="207"/>
                      <a:pt x="401" y="205"/>
                      <a:pt x="401" y="203"/>
                    </a:cubicBezTo>
                    <a:cubicBezTo>
                      <a:pt x="403" y="204"/>
                      <a:pt x="404" y="205"/>
                      <a:pt x="405" y="207"/>
                    </a:cubicBezTo>
                    <a:cubicBezTo>
                      <a:pt x="406" y="207"/>
                      <a:pt x="406" y="207"/>
                      <a:pt x="406" y="207"/>
                    </a:cubicBezTo>
                    <a:cubicBezTo>
                      <a:pt x="425" y="224"/>
                      <a:pt x="446" y="237"/>
                      <a:pt x="468" y="246"/>
                    </a:cubicBezTo>
                    <a:cubicBezTo>
                      <a:pt x="491" y="257"/>
                      <a:pt x="516" y="262"/>
                      <a:pt x="542" y="262"/>
                    </a:cubicBezTo>
                    <a:cubicBezTo>
                      <a:pt x="568" y="262"/>
                      <a:pt x="593" y="257"/>
                      <a:pt x="616" y="246"/>
                    </a:cubicBezTo>
                    <a:cubicBezTo>
                      <a:pt x="638" y="237"/>
                      <a:pt x="659" y="224"/>
                      <a:pt x="678" y="207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5"/>
                      <a:pt x="681" y="204"/>
                      <a:pt x="683" y="203"/>
                    </a:cubicBezTo>
                    <a:cubicBezTo>
                      <a:pt x="683" y="205"/>
                      <a:pt x="683" y="207"/>
                      <a:pt x="683" y="208"/>
                    </a:cubicBezTo>
                    <a:cubicBezTo>
                      <a:pt x="683" y="209"/>
                      <a:pt x="683" y="209"/>
                      <a:pt x="683" y="209"/>
                    </a:cubicBezTo>
                    <a:cubicBezTo>
                      <a:pt x="685" y="235"/>
                      <a:pt x="691" y="259"/>
                      <a:pt x="699" y="280"/>
                    </a:cubicBezTo>
                    <a:cubicBezTo>
                      <a:pt x="708" y="304"/>
                      <a:pt x="722" y="326"/>
                      <a:pt x="740" y="344"/>
                    </a:cubicBezTo>
                    <a:cubicBezTo>
                      <a:pt x="759" y="362"/>
                      <a:pt x="780" y="376"/>
                      <a:pt x="804" y="386"/>
                    </a:cubicBezTo>
                    <a:cubicBezTo>
                      <a:pt x="826" y="394"/>
                      <a:pt x="850" y="399"/>
                      <a:pt x="876" y="401"/>
                    </a:cubicBezTo>
                    <a:cubicBezTo>
                      <a:pt x="876" y="401"/>
                      <a:pt x="876" y="401"/>
                      <a:pt x="876" y="401"/>
                    </a:cubicBezTo>
                    <a:cubicBezTo>
                      <a:pt x="878" y="402"/>
                      <a:pt x="880" y="402"/>
                      <a:pt x="881" y="402"/>
                    </a:cubicBezTo>
                    <a:cubicBezTo>
                      <a:pt x="880" y="403"/>
                      <a:pt x="879" y="405"/>
                      <a:pt x="878" y="406"/>
                    </a:cubicBezTo>
                    <a:cubicBezTo>
                      <a:pt x="878" y="406"/>
                      <a:pt x="878" y="406"/>
                      <a:pt x="878" y="406"/>
                    </a:cubicBezTo>
                    <a:cubicBezTo>
                      <a:pt x="861" y="426"/>
                      <a:pt x="848" y="447"/>
                      <a:pt x="838" y="468"/>
                    </a:cubicBezTo>
                    <a:cubicBezTo>
                      <a:pt x="828" y="492"/>
                      <a:pt x="822" y="517"/>
                      <a:pt x="822" y="543"/>
                    </a:cubicBezTo>
                    <a:cubicBezTo>
                      <a:pt x="822" y="568"/>
                      <a:pt x="828" y="594"/>
                      <a:pt x="838" y="617"/>
                    </a:cubicBezTo>
                    <a:close/>
                    <a:moveTo>
                      <a:pt x="542" y="76"/>
                    </a:moveTo>
                    <a:cubicBezTo>
                      <a:pt x="587" y="76"/>
                      <a:pt x="627" y="97"/>
                      <a:pt x="653" y="130"/>
                    </a:cubicBezTo>
                    <a:cubicBezTo>
                      <a:pt x="645" y="136"/>
                      <a:pt x="637" y="142"/>
                      <a:pt x="629" y="149"/>
                    </a:cubicBezTo>
                    <a:cubicBezTo>
                      <a:pt x="615" y="161"/>
                      <a:pt x="600" y="170"/>
                      <a:pt x="585" y="177"/>
                    </a:cubicBezTo>
                    <a:cubicBezTo>
                      <a:pt x="572" y="183"/>
                      <a:pt x="557" y="186"/>
                      <a:pt x="542" y="186"/>
                    </a:cubicBezTo>
                    <a:cubicBezTo>
                      <a:pt x="527" y="186"/>
                      <a:pt x="512" y="183"/>
                      <a:pt x="499" y="177"/>
                    </a:cubicBezTo>
                    <a:cubicBezTo>
                      <a:pt x="484" y="170"/>
                      <a:pt x="469" y="161"/>
                      <a:pt x="455" y="149"/>
                    </a:cubicBezTo>
                    <a:cubicBezTo>
                      <a:pt x="447" y="142"/>
                      <a:pt x="439" y="136"/>
                      <a:pt x="431" y="130"/>
                    </a:cubicBezTo>
                    <a:cubicBezTo>
                      <a:pt x="457" y="97"/>
                      <a:pt x="497" y="76"/>
                      <a:pt x="542" y="76"/>
                    </a:cubicBezTo>
                    <a:close/>
                    <a:moveTo>
                      <a:pt x="212" y="213"/>
                    </a:moveTo>
                    <a:cubicBezTo>
                      <a:pt x="240" y="186"/>
                      <a:pt x="276" y="172"/>
                      <a:pt x="312" y="172"/>
                    </a:cubicBezTo>
                    <a:cubicBezTo>
                      <a:pt x="318" y="172"/>
                      <a:pt x="324" y="172"/>
                      <a:pt x="329" y="173"/>
                    </a:cubicBezTo>
                    <a:cubicBezTo>
                      <a:pt x="327" y="183"/>
                      <a:pt x="326" y="193"/>
                      <a:pt x="325" y="203"/>
                    </a:cubicBezTo>
                    <a:cubicBezTo>
                      <a:pt x="324" y="221"/>
                      <a:pt x="320" y="238"/>
                      <a:pt x="314" y="253"/>
                    </a:cubicBezTo>
                    <a:cubicBezTo>
                      <a:pt x="309" y="267"/>
                      <a:pt x="301" y="280"/>
                      <a:pt x="290" y="291"/>
                    </a:cubicBezTo>
                    <a:cubicBezTo>
                      <a:pt x="279" y="301"/>
                      <a:pt x="267" y="309"/>
                      <a:pt x="253" y="315"/>
                    </a:cubicBezTo>
                    <a:cubicBezTo>
                      <a:pt x="238" y="321"/>
                      <a:pt x="221" y="324"/>
                      <a:pt x="202" y="326"/>
                    </a:cubicBezTo>
                    <a:cubicBezTo>
                      <a:pt x="192" y="327"/>
                      <a:pt x="182" y="328"/>
                      <a:pt x="172" y="330"/>
                    </a:cubicBezTo>
                    <a:cubicBezTo>
                      <a:pt x="167" y="288"/>
                      <a:pt x="181" y="245"/>
                      <a:pt x="212" y="213"/>
                    </a:cubicBezTo>
                    <a:close/>
                    <a:moveTo>
                      <a:pt x="76" y="543"/>
                    </a:moveTo>
                    <a:cubicBezTo>
                      <a:pt x="76" y="498"/>
                      <a:pt x="97" y="457"/>
                      <a:pt x="130" y="431"/>
                    </a:cubicBezTo>
                    <a:cubicBezTo>
                      <a:pt x="135" y="440"/>
                      <a:pt x="141" y="448"/>
                      <a:pt x="148" y="456"/>
                    </a:cubicBezTo>
                    <a:cubicBezTo>
                      <a:pt x="160" y="470"/>
                      <a:pt x="170" y="485"/>
                      <a:pt x="176" y="499"/>
                    </a:cubicBezTo>
                    <a:cubicBezTo>
                      <a:pt x="182" y="513"/>
                      <a:pt x="185" y="528"/>
                      <a:pt x="185" y="543"/>
                    </a:cubicBezTo>
                    <a:cubicBezTo>
                      <a:pt x="185" y="558"/>
                      <a:pt x="182" y="572"/>
                      <a:pt x="176" y="586"/>
                    </a:cubicBezTo>
                    <a:cubicBezTo>
                      <a:pt x="170" y="601"/>
                      <a:pt x="160" y="615"/>
                      <a:pt x="148" y="629"/>
                    </a:cubicBezTo>
                    <a:cubicBezTo>
                      <a:pt x="141" y="637"/>
                      <a:pt x="135" y="645"/>
                      <a:pt x="130" y="654"/>
                    </a:cubicBezTo>
                    <a:cubicBezTo>
                      <a:pt x="97" y="628"/>
                      <a:pt x="76" y="587"/>
                      <a:pt x="76" y="543"/>
                    </a:cubicBezTo>
                    <a:close/>
                    <a:moveTo>
                      <a:pt x="212" y="872"/>
                    </a:moveTo>
                    <a:cubicBezTo>
                      <a:pt x="181" y="841"/>
                      <a:pt x="167" y="797"/>
                      <a:pt x="172" y="755"/>
                    </a:cubicBezTo>
                    <a:cubicBezTo>
                      <a:pt x="182" y="757"/>
                      <a:pt x="192" y="759"/>
                      <a:pt x="202" y="759"/>
                    </a:cubicBezTo>
                    <a:cubicBezTo>
                      <a:pt x="221" y="761"/>
                      <a:pt x="238" y="765"/>
                      <a:pt x="253" y="770"/>
                    </a:cubicBezTo>
                    <a:cubicBezTo>
                      <a:pt x="267" y="776"/>
                      <a:pt x="279" y="784"/>
                      <a:pt x="290" y="795"/>
                    </a:cubicBezTo>
                    <a:cubicBezTo>
                      <a:pt x="301" y="805"/>
                      <a:pt x="309" y="818"/>
                      <a:pt x="314" y="832"/>
                    </a:cubicBezTo>
                    <a:cubicBezTo>
                      <a:pt x="320" y="847"/>
                      <a:pt x="324" y="864"/>
                      <a:pt x="325" y="882"/>
                    </a:cubicBezTo>
                    <a:cubicBezTo>
                      <a:pt x="326" y="893"/>
                      <a:pt x="327" y="903"/>
                      <a:pt x="329" y="912"/>
                    </a:cubicBezTo>
                    <a:cubicBezTo>
                      <a:pt x="288" y="918"/>
                      <a:pt x="244" y="904"/>
                      <a:pt x="212" y="872"/>
                    </a:cubicBezTo>
                    <a:close/>
                    <a:moveTo>
                      <a:pt x="542" y="1009"/>
                    </a:moveTo>
                    <a:cubicBezTo>
                      <a:pt x="497" y="1009"/>
                      <a:pt x="457" y="988"/>
                      <a:pt x="431" y="955"/>
                    </a:cubicBezTo>
                    <a:cubicBezTo>
                      <a:pt x="439" y="949"/>
                      <a:pt x="447" y="943"/>
                      <a:pt x="455" y="936"/>
                    </a:cubicBezTo>
                    <a:cubicBezTo>
                      <a:pt x="469" y="924"/>
                      <a:pt x="484" y="915"/>
                      <a:pt x="499" y="909"/>
                    </a:cubicBezTo>
                    <a:cubicBezTo>
                      <a:pt x="512" y="902"/>
                      <a:pt x="527" y="899"/>
                      <a:pt x="542" y="899"/>
                    </a:cubicBezTo>
                    <a:cubicBezTo>
                      <a:pt x="557" y="899"/>
                      <a:pt x="572" y="902"/>
                      <a:pt x="585" y="909"/>
                    </a:cubicBezTo>
                    <a:cubicBezTo>
                      <a:pt x="600" y="915"/>
                      <a:pt x="615" y="924"/>
                      <a:pt x="629" y="936"/>
                    </a:cubicBezTo>
                    <a:cubicBezTo>
                      <a:pt x="637" y="943"/>
                      <a:pt x="645" y="949"/>
                      <a:pt x="653" y="955"/>
                    </a:cubicBezTo>
                    <a:cubicBezTo>
                      <a:pt x="627" y="988"/>
                      <a:pt x="587" y="1009"/>
                      <a:pt x="542" y="1009"/>
                    </a:cubicBezTo>
                    <a:close/>
                    <a:moveTo>
                      <a:pt x="872" y="872"/>
                    </a:moveTo>
                    <a:cubicBezTo>
                      <a:pt x="840" y="904"/>
                      <a:pt x="796" y="918"/>
                      <a:pt x="755" y="912"/>
                    </a:cubicBezTo>
                    <a:cubicBezTo>
                      <a:pt x="757" y="903"/>
                      <a:pt x="758" y="893"/>
                      <a:pt x="759" y="882"/>
                    </a:cubicBezTo>
                    <a:cubicBezTo>
                      <a:pt x="760" y="864"/>
                      <a:pt x="764" y="847"/>
                      <a:pt x="770" y="832"/>
                    </a:cubicBezTo>
                    <a:cubicBezTo>
                      <a:pt x="775" y="818"/>
                      <a:pt x="783" y="805"/>
                      <a:pt x="794" y="795"/>
                    </a:cubicBezTo>
                    <a:cubicBezTo>
                      <a:pt x="805" y="784"/>
                      <a:pt x="817" y="776"/>
                      <a:pt x="831" y="770"/>
                    </a:cubicBezTo>
                    <a:cubicBezTo>
                      <a:pt x="846" y="765"/>
                      <a:pt x="863" y="761"/>
                      <a:pt x="882" y="759"/>
                    </a:cubicBezTo>
                    <a:cubicBezTo>
                      <a:pt x="892" y="759"/>
                      <a:pt x="902" y="757"/>
                      <a:pt x="912" y="755"/>
                    </a:cubicBezTo>
                    <a:cubicBezTo>
                      <a:pt x="917" y="797"/>
                      <a:pt x="903" y="841"/>
                      <a:pt x="872" y="872"/>
                    </a:cubicBezTo>
                    <a:close/>
                    <a:moveTo>
                      <a:pt x="954" y="654"/>
                    </a:moveTo>
                    <a:cubicBezTo>
                      <a:pt x="949" y="645"/>
                      <a:pt x="943" y="637"/>
                      <a:pt x="936" y="629"/>
                    </a:cubicBezTo>
                    <a:cubicBezTo>
                      <a:pt x="924" y="615"/>
                      <a:pt x="914" y="601"/>
                      <a:pt x="908" y="586"/>
                    </a:cubicBezTo>
                    <a:cubicBezTo>
                      <a:pt x="902" y="572"/>
                      <a:pt x="899" y="558"/>
                      <a:pt x="899" y="543"/>
                    </a:cubicBezTo>
                    <a:cubicBezTo>
                      <a:pt x="899" y="528"/>
                      <a:pt x="902" y="513"/>
                      <a:pt x="908" y="499"/>
                    </a:cubicBezTo>
                    <a:cubicBezTo>
                      <a:pt x="914" y="485"/>
                      <a:pt x="924" y="470"/>
                      <a:pt x="936" y="456"/>
                    </a:cubicBezTo>
                    <a:cubicBezTo>
                      <a:pt x="943" y="448"/>
                      <a:pt x="949" y="440"/>
                      <a:pt x="954" y="431"/>
                    </a:cubicBezTo>
                    <a:cubicBezTo>
                      <a:pt x="987" y="457"/>
                      <a:pt x="1008" y="498"/>
                      <a:pt x="1008" y="543"/>
                    </a:cubicBezTo>
                    <a:cubicBezTo>
                      <a:pt x="1008" y="587"/>
                      <a:pt x="987" y="628"/>
                      <a:pt x="954" y="6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0081"/>
                  </a:gs>
                  <a:gs pos="100000">
                    <a:srgbClr val="8500B6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0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1"/>
              <p:cNvSpPr>
                <a:spLocks/>
              </p:cNvSpPr>
              <p:nvPr userDrawn="1"/>
            </p:nvSpPr>
            <p:spPr bwMode="auto">
              <a:xfrm>
                <a:off x="3411538" y="2377281"/>
                <a:ext cx="104775" cy="104775"/>
              </a:xfrm>
              <a:custGeom>
                <a:avLst/>
                <a:gdLst>
                  <a:gd name="T0" fmla="*/ 0 w 103"/>
                  <a:gd name="T1" fmla="*/ 72 h 101"/>
                  <a:gd name="T2" fmla="*/ 73 w 103"/>
                  <a:gd name="T3" fmla="*/ 101 h 101"/>
                  <a:gd name="T4" fmla="*/ 103 w 103"/>
                  <a:gd name="T5" fmla="*/ 30 h 101"/>
                  <a:gd name="T6" fmla="*/ 31 w 103"/>
                  <a:gd name="T7" fmla="*/ 0 h 101"/>
                  <a:gd name="T8" fmla="*/ 0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72"/>
                    </a:moveTo>
                    <a:cubicBezTo>
                      <a:pt x="28" y="75"/>
                      <a:pt x="53" y="85"/>
                      <a:pt x="73" y="101"/>
                    </a:cubicBezTo>
                    <a:cubicBezTo>
                      <a:pt x="88" y="79"/>
                      <a:pt x="98" y="55"/>
                      <a:pt x="103" y="30"/>
                    </a:cubicBezTo>
                    <a:cubicBezTo>
                      <a:pt x="81" y="16"/>
                      <a:pt x="57" y="6"/>
                      <a:pt x="31" y="0"/>
                    </a:cubicBezTo>
                    <a:cubicBezTo>
                      <a:pt x="28" y="26"/>
                      <a:pt x="18" y="51"/>
                      <a:pt x="0" y="72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2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3"/>
              <p:cNvSpPr>
                <a:spLocks/>
              </p:cNvSpPr>
              <p:nvPr userDrawn="1"/>
            </p:nvSpPr>
            <p:spPr bwMode="auto">
              <a:xfrm>
                <a:off x="2843213" y="2947194"/>
                <a:ext cx="104775" cy="106362"/>
              </a:xfrm>
              <a:custGeom>
                <a:avLst/>
                <a:gdLst>
                  <a:gd name="T0" fmla="*/ 72 w 102"/>
                  <a:gd name="T1" fmla="*/ 0 h 103"/>
                  <a:gd name="T2" fmla="*/ 0 w 102"/>
                  <a:gd name="T3" fmla="*/ 30 h 103"/>
                  <a:gd name="T4" fmla="*/ 30 w 102"/>
                  <a:gd name="T5" fmla="*/ 103 h 103"/>
                  <a:gd name="T6" fmla="*/ 102 w 102"/>
                  <a:gd name="T7" fmla="*/ 73 h 103"/>
                  <a:gd name="T8" fmla="*/ 7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72" y="0"/>
                    </a:moveTo>
                    <a:cubicBezTo>
                      <a:pt x="51" y="17"/>
                      <a:pt x="26" y="27"/>
                      <a:pt x="0" y="30"/>
                    </a:cubicBezTo>
                    <a:cubicBezTo>
                      <a:pt x="6" y="57"/>
                      <a:pt x="16" y="81"/>
                      <a:pt x="30" y="103"/>
                    </a:cubicBezTo>
                    <a:cubicBezTo>
                      <a:pt x="55" y="97"/>
                      <a:pt x="80" y="87"/>
                      <a:pt x="102" y="73"/>
                    </a:cubicBezTo>
                    <a:cubicBezTo>
                      <a:pt x="86" y="52"/>
                      <a:pt x="75" y="27"/>
                      <a:pt x="72" y="0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4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5"/>
              <p:cNvSpPr>
                <a:spLocks/>
              </p:cNvSpPr>
              <p:nvPr userDrawn="1"/>
            </p:nvSpPr>
            <p:spPr bwMode="auto">
              <a:xfrm>
                <a:off x="3176588" y="2947194"/>
                <a:ext cx="104775" cy="106362"/>
              </a:xfrm>
              <a:custGeom>
                <a:avLst/>
                <a:gdLst>
                  <a:gd name="T0" fmla="*/ 30 w 102"/>
                  <a:gd name="T1" fmla="*/ 0 h 103"/>
                  <a:gd name="T2" fmla="*/ 0 w 102"/>
                  <a:gd name="T3" fmla="*/ 73 h 103"/>
                  <a:gd name="T4" fmla="*/ 72 w 102"/>
                  <a:gd name="T5" fmla="*/ 103 h 103"/>
                  <a:gd name="T6" fmla="*/ 102 w 102"/>
                  <a:gd name="T7" fmla="*/ 30 h 103"/>
                  <a:gd name="T8" fmla="*/ 30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30" y="0"/>
                    </a:moveTo>
                    <a:cubicBezTo>
                      <a:pt x="27" y="27"/>
                      <a:pt x="16" y="52"/>
                      <a:pt x="0" y="73"/>
                    </a:cubicBezTo>
                    <a:cubicBezTo>
                      <a:pt x="22" y="87"/>
                      <a:pt x="47" y="97"/>
                      <a:pt x="72" y="103"/>
                    </a:cubicBezTo>
                    <a:cubicBezTo>
                      <a:pt x="86" y="81"/>
                      <a:pt x="96" y="57"/>
                      <a:pt x="102" y="30"/>
                    </a:cubicBezTo>
                    <a:cubicBezTo>
                      <a:pt x="76" y="27"/>
                      <a:pt x="51" y="17"/>
                      <a:pt x="30" y="0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6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7"/>
              <p:cNvSpPr>
                <a:spLocks/>
              </p:cNvSpPr>
              <p:nvPr userDrawn="1"/>
            </p:nvSpPr>
            <p:spPr bwMode="auto">
              <a:xfrm>
                <a:off x="3411538" y="2712244"/>
                <a:ext cx="104775" cy="103187"/>
              </a:xfrm>
              <a:custGeom>
                <a:avLst/>
                <a:gdLst>
                  <a:gd name="T0" fmla="*/ 0 w 103"/>
                  <a:gd name="T1" fmla="*/ 29 h 101"/>
                  <a:gd name="T2" fmla="*/ 31 w 103"/>
                  <a:gd name="T3" fmla="*/ 101 h 101"/>
                  <a:gd name="T4" fmla="*/ 103 w 103"/>
                  <a:gd name="T5" fmla="*/ 71 h 101"/>
                  <a:gd name="T6" fmla="*/ 73 w 103"/>
                  <a:gd name="T7" fmla="*/ 0 h 101"/>
                  <a:gd name="T8" fmla="*/ 0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0" y="29"/>
                    </a:moveTo>
                    <a:cubicBezTo>
                      <a:pt x="18" y="51"/>
                      <a:pt x="28" y="76"/>
                      <a:pt x="31" y="101"/>
                    </a:cubicBezTo>
                    <a:cubicBezTo>
                      <a:pt x="57" y="96"/>
                      <a:pt x="81" y="85"/>
                      <a:pt x="103" y="71"/>
                    </a:cubicBezTo>
                    <a:cubicBezTo>
                      <a:pt x="98" y="46"/>
                      <a:pt x="88" y="22"/>
                      <a:pt x="73" y="0"/>
                    </a:cubicBezTo>
                    <a:cubicBezTo>
                      <a:pt x="53" y="16"/>
                      <a:pt x="28" y="27"/>
                      <a:pt x="0" y="29"/>
                    </a:cubicBezTo>
                    <a:close/>
                  </a:path>
                </a:pathLst>
              </a:custGeom>
              <a:solidFill>
                <a:srgbClr val="4E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8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79"/>
              <p:cNvSpPr>
                <a:spLocks/>
              </p:cNvSpPr>
              <p:nvPr userDrawn="1"/>
            </p:nvSpPr>
            <p:spPr bwMode="auto">
              <a:xfrm>
                <a:off x="3176588" y="2140744"/>
                <a:ext cx="104775" cy="104775"/>
              </a:xfrm>
              <a:custGeom>
                <a:avLst/>
                <a:gdLst>
                  <a:gd name="T0" fmla="*/ 30 w 102"/>
                  <a:gd name="T1" fmla="*/ 102 h 102"/>
                  <a:gd name="T2" fmla="*/ 102 w 102"/>
                  <a:gd name="T3" fmla="*/ 72 h 102"/>
                  <a:gd name="T4" fmla="*/ 72 w 102"/>
                  <a:gd name="T5" fmla="*/ 0 h 102"/>
                  <a:gd name="T6" fmla="*/ 0 w 102"/>
                  <a:gd name="T7" fmla="*/ 29 h 102"/>
                  <a:gd name="T8" fmla="*/ 30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30" y="102"/>
                    </a:moveTo>
                    <a:cubicBezTo>
                      <a:pt x="51" y="85"/>
                      <a:pt x="76" y="75"/>
                      <a:pt x="102" y="72"/>
                    </a:cubicBezTo>
                    <a:cubicBezTo>
                      <a:pt x="96" y="46"/>
                      <a:pt x="86" y="21"/>
                      <a:pt x="72" y="0"/>
                    </a:cubicBezTo>
                    <a:cubicBezTo>
                      <a:pt x="47" y="5"/>
                      <a:pt x="22" y="15"/>
                      <a:pt x="0" y="29"/>
                    </a:cubicBezTo>
                    <a:cubicBezTo>
                      <a:pt x="16" y="50"/>
                      <a:pt x="27" y="75"/>
                      <a:pt x="30" y="102"/>
                    </a:cubicBezTo>
                    <a:close/>
                  </a:path>
                </a:pathLst>
              </a:custGeom>
              <a:solidFill>
                <a:srgbClr val="6B1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1"/>
              <p:cNvSpPr>
                <a:spLocks/>
              </p:cNvSpPr>
              <p:nvPr userDrawn="1"/>
            </p:nvSpPr>
            <p:spPr bwMode="auto">
              <a:xfrm>
                <a:off x="2843213" y="2140744"/>
                <a:ext cx="104775" cy="104775"/>
              </a:xfrm>
              <a:custGeom>
                <a:avLst/>
                <a:gdLst>
                  <a:gd name="T0" fmla="*/ 72 w 102"/>
                  <a:gd name="T1" fmla="*/ 102 h 102"/>
                  <a:gd name="T2" fmla="*/ 102 w 102"/>
                  <a:gd name="T3" fmla="*/ 29 h 102"/>
                  <a:gd name="T4" fmla="*/ 30 w 102"/>
                  <a:gd name="T5" fmla="*/ 0 h 102"/>
                  <a:gd name="T6" fmla="*/ 0 w 102"/>
                  <a:gd name="T7" fmla="*/ 72 h 102"/>
                  <a:gd name="T8" fmla="*/ 72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72" y="102"/>
                    </a:moveTo>
                    <a:cubicBezTo>
                      <a:pt x="75" y="75"/>
                      <a:pt x="86" y="50"/>
                      <a:pt x="102" y="29"/>
                    </a:cubicBezTo>
                    <a:cubicBezTo>
                      <a:pt x="80" y="15"/>
                      <a:pt x="55" y="5"/>
                      <a:pt x="30" y="0"/>
                    </a:cubicBezTo>
                    <a:cubicBezTo>
                      <a:pt x="16" y="21"/>
                      <a:pt x="6" y="46"/>
                      <a:pt x="0" y="72"/>
                    </a:cubicBezTo>
                    <a:cubicBezTo>
                      <a:pt x="26" y="75"/>
                      <a:pt x="51" y="85"/>
                      <a:pt x="72" y="102"/>
                    </a:cubicBezTo>
                    <a:close/>
                  </a:path>
                </a:pathLst>
              </a:custGeom>
              <a:solidFill>
                <a:srgbClr val="9A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2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3"/>
              <p:cNvSpPr>
                <a:spLocks/>
              </p:cNvSpPr>
              <p:nvPr userDrawn="1"/>
            </p:nvSpPr>
            <p:spPr bwMode="auto">
              <a:xfrm>
                <a:off x="2606675" y="2377281"/>
                <a:ext cx="106362" cy="104775"/>
              </a:xfrm>
              <a:custGeom>
                <a:avLst/>
                <a:gdLst>
                  <a:gd name="T0" fmla="*/ 103 w 103"/>
                  <a:gd name="T1" fmla="*/ 72 h 101"/>
                  <a:gd name="T2" fmla="*/ 72 w 103"/>
                  <a:gd name="T3" fmla="*/ 0 h 101"/>
                  <a:gd name="T4" fmla="*/ 0 w 103"/>
                  <a:gd name="T5" fmla="*/ 30 h 101"/>
                  <a:gd name="T6" fmla="*/ 30 w 103"/>
                  <a:gd name="T7" fmla="*/ 101 h 101"/>
                  <a:gd name="T8" fmla="*/ 103 w 103"/>
                  <a:gd name="T9" fmla="*/ 7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72"/>
                    </a:moveTo>
                    <a:cubicBezTo>
                      <a:pt x="85" y="51"/>
                      <a:pt x="75" y="26"/>
                      <a:pt x="72" y="0"/>
                    </a:cubicBezTo>
                    <a:cubicBezTo>
                      <a:pt x="46" y="6"/>
                      <a:pt x="22" y="16"/>
                      <a:pt x="0" y="30"/>
                    </a:cubicBezTo>
                    <a:cubicBezTo>
                      <a:pt x="5" y="55"/>
                      <a:pt x="15" y="79"/>
                      <a:pt x="30" y="101"/>
                    </a:cubicBezTo>
                    <a:cubicBezTo>
                      <a:pt x="50" y="85"/>
                      <a:pt x="75" y="75"/>
                      <a:pt x="103" y="72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4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5"/>
              <p:cNvSpPr>
                <a:spLocks/>
              </p:cNvSpPr>
              <p:nvPr userDrawn="1"/>
            </p:nvSpPr>
            <p:spPr bwMode="auto">
              <a:xfrm>
                <a:off x="2606675" y="2712244"/>
                <a:ext cx="106362" cy="103187"/>
              </a:xfrm>
              <a:custGeom>
                <a:avLst/>
                <a:gdLst>
                  <a:gd name="T0" fmla="*/ 103 w 103"/>
                  <a:gd name="T1" fmla="*/ 29 h 101"/>
                  <a:gd name="T2" fmla="*/ 30 w 103"/>
                  <a:gd name="T3" fmla="*/ 0 h 101"/>
                  <a:gd name="T4" fmla="*/ 0 w 103"/>
                  <a:gd name="T5" fmla="*/ 71 h 101"/>
                  <a:gd name="T6" fmla="*/ 72 w 103"/>
                  <a:gd name="T7" fmla="*/ 101 h 101"/>
                  <a:gd name="T8" fmla="*/ 103 w 103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103" y="29"/>
                    </a:moveTo>
                    <a:cubicBezTo>
                      <a:pt x="75" y="27"/>
                      <a:pt x="50" y="16"/>
                      <a:pt x="30" y="0"/>
                    </a:cubicBezTo>
                    <a:cubicBezTo>
                      <a:pt x="15" y="22"/>
                      <a:pt x="5" y="46"/>
                      <a:pt x="0" y="71"/>
                    </a:cubicBezTo>
                    <a:cubicBezTo>
                      <a:pt x="22" y="85"/>
                      <a:pt x="46" y="96"/>
                      <a:pt x="72" y="101"/>
                    </a:cubicBezTo>
                    <a:cubicBezTo>
                      <a:pt x="75" y="76"/>
                      <a:pt x="85" y="51"/>
                      <a:pt x="103" y="29"/>
                    </a:cubicBezTo>
                    <a:close/>
                  </a:path>
                </a:pathLst>
              </a:custGeom>
              <a:solidFill>
                <a:srgbClr val="B70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54378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4788"/>
            <a:ext cx="3008313" cy="871538"/>
          </a:xfrm>
        </p:spPr>
        <p:txBody>
          <a:bodyPr anchor="b">
            <a:normAutofit/>
          </a:bodyPr>
          <a:lstStyle>
            <a:lvl1pPr algn="l">
              <a:defRPr sz="1600" b="1">
                <a:solidFill>
                  <a:srgbClr val="2E2E2E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rgbClr val="2E2E2E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4A78E5-3F11-4A25-9818-5DBD1CBAB20D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8C55A8-FF28-426A-B8DD-94BE4DB1AA0D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525107B-14FA-4D47-9A61-5D2680C30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8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l">
              <a:defRPr sz="1600" b="1">
                <a:solidFill>
                  <a:srgbClr val="2E2E2E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solidFill>
                  <a:srgbClr val="2E2E2E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rgbClr val="2E2E2E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C4A455-0F28-4D09-8346-A5F527550A7E}"/>
              </a:ext>
            </a:extLst>
          </p:cNvPr>
          <p:cNvSpPr txBox="1"/>
          <p:nvPr userDrawn="1"/>
        </p:nvSpPr>
        <p:spPr>
          <a:xfrm>
            <a:off x="384047" y="488703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8DE324-5910-4929-924F-71F2E5768C18}"/>
              </a:ext>
            </a:extLst>
          </p:cNvPr>
          <p:cNvSpPr txBox="1"/>
          <p:nvPr userDrawn="1"/>
        </p:nvSpPr>
        <p:spPr>
          <a:xfrm>
            <a:off x="2565534" y="488703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D116634F-0149-4AD7-935B-67A99F804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9419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666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3" y="731520"/>
            <a:ext cx="8229600" cy="3638076"/>
          </a:xfrm>
        </p:spPr>
        <p:txBody>
          <a:bodyPr vert="eaVert"/>
          <a:lstStyle>
            <a:lvl1pPr>
              <a:buClr>
                <a:schemeClr val="tx1"/>
              </a:buClr>
              <a:defRPr sz="1600">
                <a:solidFill>
                  <a:srgbClr val="2E2E2E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000" dirty="0">
                <a:solidFill>
                  <a:srgbClr val="32313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06351"/>
            <a:ext cx="8229600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10AF01-DEF4-4284-9416-99BCE2B5FE0D}"/>
              </a:ext>
            </a:extLst>
          </p:cNvPr>
          <p:cNvSpPr txBox="1"/>
          <p:nvPr userDrawn="1"/>
        </p:nvSpPr>
        <p:spPr>
          <a:xfrm>
            <a:off x="384047" y="4880594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2EDDAD-FFA6-4CB7-9CF5-718CB539C392}"/>
              </a:ext>
            </a:extLst>
          </p:cNvPr>
          <p:cNvSpPr txBox="1"/>
          <p:nvPr userDrawn="1"/>
        </p:nvSpPr>
        <p:spPr>
          <a:xfrm>
            <a:off x="2565534" y="4880594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6B2C890-8A1C-44F1-88DD-DFB31F096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7754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97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80"/>
            <a:ext cx="2057400" cy="4388644"/>
          </a:xfrm>
        </p:spPr>
        <p:txBody>
          <a:bodyPr vert="eaVert">
            <a:noAutofit/>
          </a:bodyPr>
          <a:lstStyle>
            <a:lvl1pPr>
              <a:defRPr sz="2000">
                <a:solidFill>
                  <a:srgbClr val="2E2E2E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5735782" cy="4388644"/>
          </a:xfrm>
        </p:spPr>
        <p:txBody>
          <a:bodyPr vert="eaVert"/>
          <a:lstStyle>
            <a:lvl1pPr>
              <a:buClr>
                <a:schemeClr val="tx1"/>
              </a:buClr>
              <a:defRPr sz="1600">
                <a:solidFill>
                  <a:srgbClr val="2E2E2E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2E2E2E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4335117" y="2287643"/>
            <a:ext cx="4398067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0" y="4731299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 userDrawn="1"/>
        </p:nvSpPr>
        <p:spPr>
          <a:xfrm>
            <a:off x="384047" y="4835519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16DAB87-30AC-4BC6-B64C-A7EEC5F0B3BF}"/>
              </a:ext>
            </a:extLst>
          </p:cNvPr>
          <p:cNvSpPr txBox="1"/>
          <p:nvPr userDrawn="1"/>
        </p:nvSpPr>
        <p:spPr>
          <a:xfrm>
            <a:off x="2565534" y="4835519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E838A625-5765-41B8-8CD2-22BDFB8CD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42679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3231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733424"/>
            <a:ext cx="8229600" cy="38478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sz="120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sz="105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sz="90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sz="90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40FFBB-0BFD-4150-AAC1-5A13AE70EE43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0F6BF12-C241-41AD-8F96-318A61BEF943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3AF4D1D-1560-4339-B276-0A239B59C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17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717735"/>
            <a:ext cx="8229600" cy="3978956"/>
          </a:xfrm>
        </p:spPr>
        <p:txBody>
          <a:bodyPr>
            <a:normAutofit/>
          </a:bodyPr>
          <a:lstStyle>
            <a:lvl1pPr marL="173831" indent="-173831"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5060" indent="-219075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73831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32272" indent="-172641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6356" indent="-165497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06351"/>
            <a:ext cx="8229600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F8798A-E997-45E8-923E-A1AB51B31F8D}"/>
              </a:ext>
            </a:extLst>
          </p:cNvPr>
          <p:cNvSpPr txBox="1"/>
          <p:nvPr userDrawn="1"/>
        </p:nvSpPr>
        <p:spPr>
          <a:xfrm>
            <a:off x="384047" y="488059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C827E1-C7C5-443A-BADB-ED378338CDF3}"/>
              </a:ext>
            </a:extLst>
          </p:cNvPr>
          <p:cNvSpPr txBox="1"/>
          <p:nvPr userDrawn="1"/>
        </p:nvSpPr>
        <p:spPr>
          <a:xfrm>
            <a:off x="2565534" y="4880592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CED515D-BA0F-458A-AE03-0CDB8DD834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7752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113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04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06351"/>
            <a:ext cx="8229600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734341"/>
            <a:ext cx="8229600" cy="38478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 lang="en-US" smtClean="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 lang="en-US" smtClean="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 lang="en-US" smtClean="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 lang="en-US">
                <a:solidFill>
                  <a:srgbClr val="000000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CAA65B-3817-482C-98FF-5FFD5F20C30A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E12E06-E9D2-4CA0-9E0E-73439C718C6D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23EEEE-C475-490F-B103-1CEF97787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8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3" y="731520"/>
            <a:ext cx="4038600" cy="396517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731520"/>
            <a:ext cx="4038600" cy="396517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06351"/>
            <a:ext cx="8229600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D0A84E-C7A1-4DD2-829B-B510F38AC88A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2A6E6A-50AA-473A-88ED-C6408A80CFFE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D60DE1F-7990-46B3-9077-9AF406BB8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4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5644"/>
            <a:ext cx="8229600" cy="3113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000" dirty="0">
                <a:solidFill>
                  <a:srgbClr val="32313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81003" y="731520"/>
            <a:ext cx="8236524" cy="18315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381149" y="2902246"/>
            <a:ext cx="8236379" cy="179444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rgbClr val="323131"/>
                </a:solidFill>
                <a:latin typeface="Arial" panose="020B0604020202020204" pitchFamily="34" charset="0"/>
              </a:defRPr>
            </a:lvl1pPr>
            <a:lvl2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2pPr>
            <a:lvl3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3pPr>
            <a:lvl4pPr>
              <a:defRPr lang="en-US" dirty="0" smtClean="0">
                <a:solidFill>
                  <a:srgbClr val="323131"/>
                </a:solidFill>
                <a:latin typeface="Arial" panose="020B0604020202020204" pitchFamily="34" charset="0"/>
              </a:defRPr>
            </a:lvl4pPr>
            <a:lvl5pPr>
              <a:defRPr lang="en-US" dirty="0">
                <a:solidFill>
                  <a:srgbClr val="323131"/>
                </a:solidFill>
                <a:latin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06351"/>
            <a:ext cx="8229600" cy="2159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D78DAD-9917-402B-B7B1-E179FC36F7BC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AF1125-DA3C-4A07-AB14-10D26FD6517C}" type="slidenum">
              <a:rPr lang="en-US" sz="800" kern="1200" noProof="0" smtClean="0">
                <a:solidFill>
                  <a:srgbClr val="212121"/>
                </a:solidFill>
                <a:latin typeface="+mn-lt"/>
                <a:ea typeface="+mn-ea"/>
                <a:cs typeface="Arial"/>
              </a:rPr>
              <a:pPr/>
              <a:t>‹#›</a:t>
            </a:fld>
            <a:endParaRPr lang="en-US" sz="800" dirty="0">
              <a:solidFill>
                <a:srgbClr val="21212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9DC656-5B3F-4C99-96F5-65A0B64AB4E4}"/>
              </a:ext>
            </a:extLst>
          </p:cNvPr>
          <p:cNvSpPr txBox="1"/>
          <p:nvPr userDrawn="1"/>
        </p:nvSpPr>
        <p:spPr>
          <a:xfrm>
            <a:off x="256553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2121"/>
                </a:solidFill>
              </a:rPr>
              <a:t>Ribbon Communications Confidential and Proprietary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82DEF93-1C93-4DAD-8E75-11292BCE4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73" y="4681313"/>
            <a:ext cx="1352136" cy="5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621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1220"/>
            <a:ext cx="8229600" cy="3853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9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0" r:id="rId2"/>
    <p:sldLayoutId id="2147483686" r:id="rId3"/>
    <p:sldLayoutId id="2147483723" r:id="rId4"/>
    <p:sldLayoutId id="2147483726" r:id="rId5"/>
    <p:sldLayoutId id="2147483711" r:id="rId6"/>
    <p:sldLayoutId id="2147483702" r:id="rId7"/>
    <p:sldLayoutId id="2147483690" r:id="rId8"/>
    <p:sldLayoutId id="2147483691" r:id="rId9"/>
    <p:sldLayoutId id="2147483714" r:id="rId10"/>
    <p:sldLayoutId id="2147483693" r:id="rId11"/>
    <p:sldLayoutId id="2147483727" r:id="rId12"/>
    <p:sldLayoutId id="2147483710" r:id="rId13"/>
    <p:sldLayoutId id="2147483707" r:id="rId14"/>
    <p:sldLayoutId id="2147483721" r:id="rId15"/>
    <p:sldLayoutId id="2147483728" r:id="rId16"/>
    <p:sldLayoutId id="2147483729" r:id="rId17"/>
    <p:sldLayoutId id="2147483708" r:id="rId18"/>
    <p:sldLayoutId id="2147483722" r:id="rId19"/>
    <p:sldLayoutId id="2147483716" r:id="rId20"/>
    <p:sldLayoutId id="2147483717" r:id="rId21"/>
    <p:sldLayoutId id="2147483699" r:id="rId22"/>
    <p:sldLayoutId id="2147483719" r:id="rId23"/>
    <p:sldLayoutId id="2147483701" r:id="rId24"/>
    <p:sldLayoutId id="2147483724" r:id="rId2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000" b="1" kern="1200">
          <a:solidFill>
            <a:srgbClr val="2E2E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17136"/>
            <a:ext cx="8741880" cy="674749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3" y="891883"/>
            <a:ext cx="8740141" cy="179606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84476" y="2259060"/>
            <a:ext cx="5143967" cy="6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3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l" defTabSz="672274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108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64764" marR="0" indent="-164764" algn="l" defTabSz="67227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64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9526" marR="0" indent="-164764" algn="l" defTabSz="67227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5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94291" marR="0" indent="-164764" algn="l" defTabSz="67227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659054" marR="0" indent="-164764" algn="l" defTabSz="67227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823817" marR="0" indent="-164764" algn="l" defTabSz="67227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48752" indent="-168069" algn="l" defTabSz="672274" rtl="0" eaLnBrk="1" latinLnBrk="0" hangingPunct="1">
        <a:spcBef>
          <a:spcPct val="20000"/>
        </a:spcBef>
        <a:buFont typeface="Arial" pitchFamily="34" charset="0"/>
        <a:buChar char="•"/>
        <a:defRPr sz="1442" kern="1200">
          <a:solidFill>
            <a:schemeClr val="tx1"/>
          </a:solidFill>
          <a:latin typeface="+mn-lt"/>
          <a:ea typeface="+mn-ea"/>
          <a:cs typeface="+mn-cs"/>
        </a:defRPr>
      </a:lvl6pPr>
      <a:lvl7pPr marL="2184890" indent="-168069" algn="l" defTabSz="672274" rtl="0" eaLnBrk="1" latinLnBrk="0" hangingPunct="1">
        <a:spcBef>
          <a:spcPct val="20000"/>
        </a:spcBef>
        <a:buFont typeface="Arial" pitchFamily="34" charset="0"/>
        <a:buChar char="•"/>
        <a:defRPr sz="1442" kern="1200">
          <a:solidFill>
            <a:schemeClr val="tx1"/>
          </a:solidFill>
          <a:latin typeface="+mn-lt"/>
          <a:ea typeface="+mn-ea"/>
          <a:cs typeface="+mn-cs"/>
        </a:defRPr>
      </a:lvl7pPr>
      <a:lvl8pPr marL="2521026" indent="-168069" algn="l" defTabSz="672274" rtl="0" eaLnBrk="1" latinLnBrk="0" hangingPunct="1">
        <a:spcBef>
          <a:spcPct val="20000"/>
        </a:spcBef>
        <a:buFont typeface="Arial" pitchFamily="34" charset="0"/>
        <a:buChar char="•"/>
        <a:defRPr sz="1442" kern="1200">
          <a:solidFill>
            <a:schemeClr val="tx1"/>
          </a:solidFill>
          <a:latin typeface="+mn-lt"/>
          <a:ea typeface="+mn-ea"/>
          <a:cs typeface="+mn-cs"/>
        </a:defRPr>
      </a:lvl8pPr>
      <a:lvl9pPr marL="2857164" indent="-168069" algn="l" defTabSz="672274" rtl="0" eaLnBrk="1" latinLnBrk="0" hangingPunct="1">
        <a:spcBef>
          <a:spcPct val="20000"/>
        </a:spcBef>
        <a:buFont typeface="Arial" pitchFamily="34" charset="0"/>
        <a:buChar char="•"/>
        <a:defRPr sz="14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274" rtl="0" eaLnBrk="1" latinLnBrk="0" hangingPunct="1">
        <a:defRPr sz="1298" kern="1200">
          <a:solidFill>
            <a:schemeClr val="tx1"/>
          </a:solidFill>
          <a:latin typeface="+mn-lt"/>
          <a:ea typeface="+mn-ea"/>
          <a:cs typeface="+mn-cs"/>
        </a:defRPr>
      </a:lvl1pPr>
      <a:lvl2pPr marL="336137" algn="l" defTabSz="672274" rtl="0" eaLnBrk="1" latinLnBrk="0" hangingPunct="1">
        <a:defRPr sz="1298" kern="1200">
          <a:solidFill>
            <a:schemeClr val="tx1"/>
          </a:solidFill>
          <a:latin typeface="+mn-lt"/>
          <a:ea typeface="+mn-ea"/>
          <a:cs typeface="+mn-cs"/>
        </a:defRPr>
      </a:lvl2pPr>
      <a:lvl3pPr marL="672274" algn="l" defTabSz="672274" rtl="0" eaLnBrk="1" latinLnBrk="0" hangingPunct="1">
        <a:defRPr sz="1298" kern="1200">
          <a:solidFill>
            <a:schemeClr val="tx1"/>
          </a:solidFill>
          <a:latin typeface="+mn-lt"/>
          <a:ea typeface="+mn-ea"/>
          <a:cs typeface="+mn-cs"/>
        </a:defRPr>
      </a:lvl3pPr>
      <a:lvl4pPr marL="1008410" algn="l" defTabSz="672274" rtl="0" eaLnBrk="1" latinLnBrk="0" hangingPunct="1">
        <a:defRPr sz="1298" kern="1200">
          <a:solidFill>
            <a:schemeClr val="tx1"/>
          </a:solidFill>
          <a:latin typeface="+mn-lt"/>
          <a:ea typeface="+mn-ea"/>
          <a:cs typeface="+mn-cs"/>
        </a:defRPr>
      </a:lvl4pPr>
      <a:lvl5pPr marL="1344548" algn="l" defTabSz="672274" rtl="0" eaLnBrk="1" latinLnBrk="0" hangingPunct="1">
        <a:defRPr sz="1298" kern="1200">
          <a:solidFill>
            <a:schemeClr val="tx1"/>
          </a:solidFill>
          <a:latin typeface="+mn-lt"/>
          <a:ea typeface="+mn-ea"/>
          <a:cs typeface="+mn-cs"/>
        </a:defRPr>
      </a:lvl5pPr>
      <a:lvl6pPr marL="1680685" algn="l" defTabSz="672274" rtl="0" eaLnBrk="1" latinLnBrk="0" hangingPunct="1">
        <a:defRPr sz="1298" kern="1200">
          <a:solidFill>
            <a:schemeClr val="tx1"/>
          </a:solidFill>
          <a:latin typeface="+mn-lt"/>
          <a:ea typeface="+mn-ea"/>
          <a:cs typeface="+mn-cs"/>
        </a:defRPr>
      </a:lvl6pPr>
      <a:lvl7pPr marL="2016821" algn="l" defTabSz="672274" rtl="0" eaLnBrk="1" latinLnBrk="0" hangingPunct="1">
        <a:defRPr sz="1298" kern="1200">
          <a:solidFill>
            <a:schemeClr val="tx1"/>
          </a:solidFill>
          <a:latin typeface="+mn-lt"/>
          <a:ea typeface="+mn-ea"/>
          <a:cs typeface="+mn-cs"/>
        </a:defRPr>
      </a:lvl7pPr>
      <a:lvl8pPr marL="2352958" algn="l" defTabSz="672274" rtl="0" eaLnBrk="1" latinLnBrk="0" hangingPunct="1">
        <a:defRPr sz="1298" kern="1200">
          <a:solidFill>
            <a:schemeClr val="tx1"/>
          </a:solidFill>
          <a:latin typeface="+mn-lt"/>
          <a:ea typeface="+mn-ea"/>
          <a:cs typeface="+mn-cs"/>
        </a:defRPr>
      </a:lvl8pPr>
      <a:lvl9pPr marL="2689095" algn="l" defTabSz="672274" rtl="0" eaLnBrk="1" latinLnBrk="0" hangingPunct="1">
        <a:defRPr sz="12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1373">
          <p15:clr>
            <a:srgbClr val="C35EA4"/>
          </p15:clr>
        </p15:guide>
        <p15:guide id="4" pos="1517">
          <p15:clr>
            <a:srgbClr val="C35EA4"/>
          </p15:clr>
        </p15:guide>
        <p15:guide id="5" pos="2621">
          <p15:clr>
            <a:srgbClr val="C35EA4"/>
          </p15:clr>
        </p15:guide>
        <p15:guide id="6" pos="2765">
          <p15:clr>
            <a:srgbClr val="C35EA4"/>
          </p15:clr>
        </p15:guide>
        <p15:guide id="7" pos="3821">
          <p15:clr>
            <a:srgbClr val="C35EA4"/>
          </p15:clr>
        </p15:guide>
        <p15:guide id="8" pos="3989">
          <p15:clr>
            <a:srgbClr val="C35EA4"/>
          </p15:clr>
        </p15:guide>
        <p15:guide id="9" pos="5069">
          <p15:clr>
            <a:srgbClr val="C35EA4"/>
          </p15:clr>
        </p15:guide>
        <p15:guide id="10" pos="5213">
          <p15:clr>
            <a:srgbClr val="C35EA4"/>
          </p15:clr>
        </p15:guide>
        <p15:guide id="11" pos="6317">
          <p15:clr>
            <a:srgbClr val="C35EA4"/>
          </p15:clr>
        </p15:guide>
        <p15:guide id="12" pos="6461">
          <p15:clr>
            <a:srgbClr val="C35EA4"/>
          </p15:clr>
        </p15:guide>
        <p15:guide id="16" pos="293">
          <p15:clr>
            <a:srgbClr val="F26B43"/>
          </p15:clr>
        </p15:guide>
        <p15:guide id="17" pos="7541">
          <p15:clr>
            <a:srgbClr val="F26B43"/>
          </p15:clr>
        </p15:guide>
        <p15:guide id="18" orient="horz" pos="766">
          <p15:clr>
            <a:srgbClr val="5ACBF0"/>
          </p15:clr>
        </p15:guide>
        <p15:guide id="19" orient="horz" pos="1393">
          <p15:clr>
            <a:srgbClr val="5ACBF0"/>
          </p15:clr>
        </p15:guide>
        <p15:guide id="20" orient="horz" pos="617">
          <p15:clr>
            <a:srgbClr val="5ACBF0"/>
          </p15:clr>
        </p15:guide>
        <p15:guide id="21" orient="horz" pos="1544">
          <p15:clr>
            <a:srgbClr val="5ACBF0"/>
          </p15:clr>
        </p15:guide>
        <p15:guide id="22" orient="horz" pos="2172">
          <p15:clr>
            <a:srgbClr val="5ACBF0"/>
          </p15:clr>
        </p15:guide>
        <p15:guide id="23" orient="horz" pos="2320">
          <p15:clr>
            <a:srgbClr val="5ACBF0"/>
          </p15:clr>
        </p15:guide>
        <p15:guide id="25" orient="horz" pos="289">
          <p15:clr>
            <a:srgbClr val="F26B43"/>
          </p15:clr>
        </p15:guide>
        <p15:guide id="26" orient="horz" pos="4106">
          <p15:clr>
            <a:srgbClr val="F26B43"/>
          </p15:clr>
        </p15:guide>
        <p15:guide id="27" orient="horz" pos="2949">
          <p15:clr>
            <a:srgbClr val="5ACBF0"/>
          </p15:clr>
        </p15:guide>
        <p15:guide id="28" orient="horz" pos="3098">
          <p15:clr>
            <a:srgbClr val="5ACBF0"/>
          </p15:clr>
        </p15:guide>
        <p15:guide id="29" orient="horz" pos="3727">
          <p15:clr>
            <a:srgbClr val="5ACBF0"/>
          </p15:clr>
        </p15:guide>
        <p15:guide id="30" orient="horz" pos="3876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621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1220"/>
            <a:ext cx="8229600" cy="3853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8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000" b="1" kern="1200">
          <a:solidFill>
            <a:srgbClr val="2E2E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114E-37C8-451A-877C-15BC9F2A58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Teams Direct Routing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0F4A2AF-3FC3-4CFC-AF49-1A94454A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050" y="3905167"/>
            <a:ext cx="6376008" cy="228600"/>
          </a:xfrm>
        </p:spPr>
        <p:txBody>
          <a:bodyPr/>
          <a:lstStyle/>
          <a:p>
            <a:r>
              <a:rPr lang="en-GB" dirty="0"/>
              <a:t>Opportunity or Threat??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9349F-E85F-41F1-990E-49A45A4CE5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Matt Hurst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F08C9-81F5-41F7-A84C-82C686E641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mhurst@rbbn.com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88CEB-A37E-4BBB-8459-5D248479B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65" y="351971"/>
            <a:ext cx="1907949" cy="5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A54C1A-A17C-4BBF-BEDC-BE27958A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6" y="114300"/>
            <a:ext cx="8731249" cy="360760"/>
          </a:xfrm>
        </p:spPr>
        <p:txBody>
          <a:bodyPr/>
          <a:lstStyle/>
          <a:p>
            <a:r>
              <a:rPr lang="en-GB" dirty="0"/>
              <a:t>Questions?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2E8F9-7E8B-40E6-87C9-B4355E12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732399"/>
            <a:ext cx="3935437" cy="39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Routing – Opportunity or Threat?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D6B9A6-D353-425A-8EBB-7E3D9D292979}"/>
              </a:ext>
            </a:extLst>
          </p:cNvPr>
          <p:cNvSpPr/>
          <p:nvPr/>
        </p:nvSpPr>
        <p:spPr>
          <a:xfrm>
            <a:off x="529891" y="906753"/>
            <a:ext cx="8080709" cy="733590"/>
          </a:xfrm>
          <a:custGeom>
            <a:avLst/>
            <a:gdLst>
              <a:gd name="connsiteX0" fmla="*/ 0 w 8080709"/>
              <a:gd name="connsiteY0" fmla="*/ 122267 h 733590"/>
              <a:gd name="connsiteX1" fmla="*/ 122267 w 8080709"/>
              <a:gd name="connsiteY1" fmla="*/ 0 h 733590"/>
              <a:gd name="connsiteX2" fmla="*/ 7958442 w 8080709"/>
              <a:gd name="connsiteY2" fmla="*/ 0 h 733590"/>
              <a:gd name="connsiteX3" fmla="*/ 8080709 w 8080709"/>
              <a:gd name="connsiteY3" fmla="*/ 122267 h 733590"/>
              <a:gd name="connsiteX4" fmla="*/ 8080709 w 8080709"/>
              <a:gd name="connsiteY4" fmla="*/ 611323 h 733590"/>
              <a:gd name="connsiteX5" fmla="*/ 7958442 w 8080709"/>
              <a:gd name="connsiteY5" fmla="*/ 733590 h 733590"/>
              <a:gd name="connsiteX6" fmla="*/ 122267 w 8080709"/>
              <a:gd name="connsiteY6" fmla="*/ 733590 h 733590"/>
              <a:gd name="connsiteX7" fmla="*/ 0 w 8080709"/>
              <a:gd name="connsiteY7" fmla="*/ 611323 h 733590"/>
              <a:gd name="connsiteX8" fmla="*/ 0 w 8080709"/>
              <a:gd name="connsiteY8" fmla="*/ 122267 h 73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0709" h="733590">
                <a:moveTo>
                  <a:pt x="0" y="122267"/>
                </a:moveTo>
                <a:cubicBezTo>
                  <a:pt x="0" y="54741"/>
                  <a:pt x="54741" y="0"/>
                  <a:pt x="122267" y="0"/>
                </a:cubicBezTo>
                <a:lnTo>
                  <a:pt x="7958442" y="0"/>
                </a:lnTo>
                <a:cubicBezTo>
                  <a:pt x="8025968" y="0"/>
                  <a:pt x="8080709" y="54741"/>
                  <a:pt x="8080709" y="122267"/>
                </a:cubicBezTo>
                <a:lnTo>
                  <a:pt x="8080709" y="611323"/>
                </a:lnTo>
                <a:cubicBezTo>
                  <a:pt x="8080709" y="678849"/>
                  <a:pt x="8025968" y="733590"/>
                  <a:pt x="7958442" y="733590"/>
                </a:cubicBezTo>
                <a:lnTo>
                  <a:pt x="122267" y="733590"/>
                </a:lnTo>
                <a:cubicBezTo>
                  <a:pt x="54741" y="733590"/>
                  <a:pt x="0" y="678849"/>
                  <a:pt x="0" y="611323"/>
                </a:cubicBezTo>
                <a:lnTo>
                  <a:pt x="0" y="12226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201" tIns="108201" rIns="108201" bIns="108201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900" kern="1200" dirty="0"/>
              <a:t>Microsoft have changed their Cloud architecture for Voice, and are embracing carriers to deliver PSTN Services to Teams</a:t>
            </a:r>
            <a:endParaRPr lang="en-US" sz="19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AAC487-35D1-4E92-B277-5B1BFB588767}"/>
              </a:ext>
            </a:extLst>
          </p:cNvPr>
          <p:cNvSpPr/>
          <p:nvPr/>
        </p:nvSpPr>
        <p:spPr>
          <a:xfrm>
            <a:off x="529891" y="1695063"/>
            <a:ext cx="8080709" cy="733590"/>
          </a:xfrm>
          <a:custGeom>
            <a:avLst/>
            <a:gdLst>
              <a:gd name="connsiteX0" fmla="*/ 0 w 8080709"/>
              <a:gd name="connsiteY0" fmla="*/ 122267 h 733590"/>
              <a:gd name="connsiteX1" fmla="*/ 122267 w 8080709"/>
              <a:gd name="connsiteY1" fmla="*/ 0 h 733590"/>
              <a:gd name="connsiteX2" fmla="*/ 7958442 w 8080709"/>
              <a:gd name="connsiteY2" fmla="*/ 0 h 733590"/>
              <a:gd name="connsiteX3" fmla="*/ 8080709 w 8080709"/>
              <a:gd name="connsiteY3" fmla="*/ 122267 h 733590"/>
              <a:gd name="connsiteX4" fmla="*/ 8080709 w 8080709"/>
              <a:gd name="connsiteY4" fmla="*/ 611323 h 733590"/>
              <a:gd name="connsiteX5" fmla="*/ 7958442 w 8080709"/>
              <a:gd name="connsiteY5" fmla="*/ 733590 h 733590"/>
              <a:gd name="connsiteX6" fmla="*/ 122267 w 8080709"/>
              <a:gd name="connsiteY6" fmla="*/ 733590 h 733590"/>
              <a:gd name="connsiteX7" fmla="*/ 0 w 8080709"/>
              <a:gd name="connsiteY7" fmla="*/ 611323 h 733590"/>
              <a:gd name="connsiteX8" fmla="*/ 0 w 8080709"/>
              <a:gd name="connsiteY8" fmla="*/ 122267 h 73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0709" h="733590">
                <a:moveTo>
                  <a:pt x="0" y="122267"/>
                </a:moveTo>
                <a:cubicBezTo>
                  <a:pt x="0" y="54741"/>
                  <a:pt x="54741" y="0"/>
                  <a:pt x="122267" y="0"/>
                </a:cubicBezTo>
                <a:lnTo>
                  <a:pt x="7958442" y="0"/>
                </a:lnTo>
                <a:cubicBezTo>
                  <a:pt x="8025968" y="0"/>
                  <a:pt x="8080709" y="54741"/>
                  <a:pt x="8080709" y="122267"/>
                </a:cubicBezTo>
                <a:lnTo>
                  <a:pt x="8080709" y="611323"/>
                </a:lnTo>
                <a:cubicBezTo>
                  <a:pt x="8080709" y="678849"/>
                  <a:pt x="8025968" y="733590"/>
                  <a:pt x="7958442" y="733590"/>
                </a:cubicBezTo>
                <a:lnTo>
                  <a:pt x="122267" y="733590"/>
                </a:lnTo>
                <a:cubicBezTo>
                  <a:pt x="54741" y="733590"/>
                  <a:pt x="0" y="678849"/>
                  <a:pt x="0" y="611323"/>
                </a:cubicBezTo>
                <a:lnTo>
                  <a:pt x="0" y="12226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201" tIns="108201" rIns="108201" bIns="108201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900" kern="1200" dirty="0"/>
              <a:t>‘Direct Routing’ PSTN capability makes things </a:t>
            </a:r>
            <a:r>
              <a:rPr lang="en-GB" sz="1900" u="sng" kern="1200" dirty="0"/>
              <a:t>much</a:t>
            </a:r>
            <a:r>
              <a:rPr lang="en-GB" sz="1900" kern="1200" dirty="0"/>
              <a:t> simpler – opens up opportunity to deliver PSTN services directly to the cloud.</a:t>
            </a:r>
            <a:endParaRPr lang="en-US" sz="19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1F5651-9FF6-482B-A9EB-61CBEC3C22A0}"/>
              </a:ext>
            </a:extLst>
          </p:cNvPr>
          <p:cNvSpPr/>
          <p:nvPr/>
        </p:nvSpPr>
        <p:spPr>
          <a:xfrm>
            <a:off x="529891" y="2483374"/>
            <a:ext cx="8080709" cy="733590"/>
          </a:xfrm>
          <a:custGeom>
            <a:avLst/>
            <a:gdLst>
              <a:gd name="connsiteX0" fmla="*/ 0 w 8080709"/>
              <a:gd name="connsiteY0" fmla="*/ 122267 h 733590"/>
              <a:gd name="connsiteX1" fmla="*/ 122267 w 8080709"/>
              <a:gd name="connsiteY1" fmla="*/ 0 h 733590"/>
              <a:gd name="connsiteX2" fmla="*/ 7958442 w 8080709"/>
              <a:gd name="connsiteY2" fmla="*/ 0 h 733590"/>
              <a:gd name="connsiteX3" fmla="*/ 8080709 w 8080709"/>
              <a:gd name="connsiteY3" fmla="*/ 122267 h 733590"/>
              <a:gd name="connsiteX4" fmla="*/ 8080709 w 8080709"/>
              <a:gd name="connsiteY4" fmla="*/ 611323 h 733590"/>
              <a:gd name="connsiteX5" fmla="*/ 7958442 w 8080709"/>
              <a:gd name="connsiteY5" fmla="*/ 733590 h 733590"/>
              <a:gd name="connsiteX6" fmla="*/ 122267 w 8080709"/>
              <a:gd name="connsiteY6" fmla="*/ 733590 h 733590"/>
              <a:gd name="connsiteX7" fmla="*/ 0 w 8080709"/>
              <a:gd name="connsiteY7" fmla="*/ 611323 h 733590"/>
              <a:gd name="connsiteX8" fmla="*/ 0 w 8080709"/>
              <a:gd name="connsiteY8" fmla="*/ 122267 h 73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0709" h="733590">
                <a:moveTo>
                  <a:pt x="0" y="122267"/>
                </a:moveTo>
                <a:cubicBezTo>
                  <a:pt x="0" y="54741"/>
                  <a:pt x="54741" y="0"/>
                  <a:pt x="122267" y="0"/>
                </a:cubicBezTo>
                <a:lnTo>
                  <a:pt x="7958442" y="0"/>
                </a:lnTo>
                <a:cubicBezTo>
                  <a:pt x="8025968" y="0"/>
                  <a:pt x="8080709" y="54741"/>
                  <a:pt x="8080709" y="122267"/>
                </a:cubicBezTo>
                <a:lnTo>
                  <a:pt x="8080709" y="611323"/>
                </a:lnTo>
                <a:cubicBezTo>
                  <a:pt x="8080709" y="678849"/>
                  <a:pt x="8025968" y="733590"/>
                  <a:pt x="7958442" y="733590"/>
                </a:cubicBezTo>
                <a:lnTo>
                  <a:pt x="122267" y="733590"/>
                </a:lnTo>
                <a:cubicBezTo>
                  <a:pt x="54741" y="733590"/>
                  <a:pt x="0" y="678849"/>
                  <a:pt x="0" y="611323"/>
                </a:cubicBezTo>
                <a:lnTo>
                  <a:pt x="0" y="12226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201" tIns="108201" rIns="108201" bIns="108201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900" kern="1200" dirty="0"/>
              <a:t>Enterprises can maintain their existing carrier contracts, and just change the delivery model – moving to the Teams cloud at their pace.</a:t>
            </a:r>
            <a:endParaRPr lang="en-US" sz="19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59ED4C-FF30-4A13-A215-7196D876B618}"/>
              </a:ext>
            </a:extLst>
          </p:cNvPr>
          <p:cNvSpPr/>
          <p:nvPr/>
        </p:nvSpPr>
        <p:spPr>
          <a:xfrm>
            <a:off x="529891" y="3271684"/>
            <a:ext cx="8080709" cy="733590"/>
          </a:xfrm>
          <a:custGeom>
            <a:avLst/>
            <a:gdLst>
              <a:gd name="connsiteX0" fmla="*/ 0 w 8080709"/>
              <a:gd name="connsiteY0" fmla="*/ 122267 h 733590"/>
              <a:gd name="connsiteX1" fmla="*/ 122267 w 8080709"/>
              <a:gd name="connsiteY1" fmla="*/ 0 h 733590"/>
              <a:gd name="connsiteX2" fmla="*/ 7958442 w 8080709"/>
              <a:gd name="connsiteY2" fmla="*/ 0 h 733590"/>
              <a:gd name="connsiteX3" fmla="*/ 8080709 w 8080709"/>
              <a:gd name="connsiteY3" fmla="*/ 122267 h 733590"/>
              <a:gd name="connsiteX4" fmla="*/ 8080709 w 8080709"/>
              <a:gd name="connsiteY4" fmla="*/ 611323 h 733590"/>
              <a:gd name="connsiteX5" fmla="*/ 7958442 w 8080709"/>
              <a:gd name="connsiteY5" fmla="*/ 733590 h 733590"/>
              <a:gd name="connsiteX6" fmla="*/ 122267 w 8080709"/>
              <a:gd name="connsiteY6" fmla="*/ 733590 h 733590"/>
              <a:gd name="connsiteX7" fmla="*/ 0 w 8080709"/>
              <a:gd name="connsiteY7" fmla="*/ 611323 h 733590"/>
              <a:gd name="connsiteX8" fmla="*/ 0 w 8080709"/>
              <a:gd name="connsiteY8" fmla="*/ 122267 h 73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0709" h="733590">
                <a:moveTo>
                  <a:pt x="0" y="122267"/>
                </a:moveTo>
                <a:cubicBezTo>
                  <a:pt x="0" y="54741"/>
                  <a:pt x="54741" y="0"/>
                  <a:pt x="122267" y="0"/>
                </a:cubicBezTo>
                <a:lnTo>
                  <a:pt x="7958442" y="0"/>
                </a:lnTo>
                <a:cubicBezTo>
                  <a:pt x="8025968" y="0"/>
                  <a:pt x="8080709" y="54741"/>
                  <a:pt x="8080709" y="122267"/>
                </a:cubicBezTo>
                <a:lnTo>
                  <a:pt x="8080709" y="611323"/>
                </a:lnTo>
                <a:cubicBezTo>
                  <a:pt x="8080709" y="678849"/>
                  <a:pt x="8025968" y="733590"/>
                  <a:pt x="7958442" y="733590"/>
                </a:cubicBezTo>
                <a:lnTo>
                  <a:pt x="122267" y="733590"/>
                </a:lnTo>
                <a:cubicBezTo>
                  <a:pt x="54741" y="733590"/>
                  <a:pt x="0" y="678849"/>
                  <a:pt x="0" y="611323"/>
                </a:cubicBezTo>
                <a:lnTo>
                  <a:pt x="0" y="12226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201" tIns="108201" rIns="108201" bIns="108201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900" dirty="0"/>
              <a:t>Carriers can support existing customers on this journey, and pick up </a:t>
            </a:r>
            <a:r>
              <a:rPr lang="en-GB" sz="1900" i="1" u="sng" dirty="0"/>
              <a:t>new</a:t>
            </a:r>
            <a:r>
              <a:rPr lang="en-GB" sz="1900" dirty="0"/>
              <a:t> customers with Teams Cloud offerings</a:t>
            </a:r>
            <a:r>
              <a:rPr lang="en-GB" sz="1900" kern="1200" dirty="0"/>
              <a:t>.</a:t>
            </a:r>
            <a:endParaRPr lang="en-US" sz="1900" kern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4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032">
        <p:fade/>
      </p:transition>
    </mc:Choice>
    <mc:Fallback xmlns="">
      <p:transition spd="med" advTm="17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073BA9-5CE5-4E40-8837-0D085B644CE6}"/>
              </a:ext>
            </a:extLst>
          </p:cNvPr>
          <p:cNvSpPr/>
          <p:nvPr/>
        </p:nvSpPr>
        <p:spPr bwMode="auto">
          <a:xfrm>
            <a:off x="3199267" y="861110"/>
            <a:ext cx="3663414" cy="1617700"/>
          </a:xfrm>
          <a:prstGeom prst="rect">
            <a:avLst/>
          </a:prstGeom>
          <a:solidFill>
            <a:srgbClr val="8789C7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srgbClr val="FFFFFF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Microsoft 365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232A8-4EB1-48C6-8909-CB1EE7FDE965}"/>
              </a:ext>
            </a:extLst>
          </p:cNvPr>
          <p:cNvSpPr/>
          <p:nvPr/>
        </p:nvSpPr>
        <p:spPr bwMode="auto">
          <a:xfrm>
            <a:off x="3293929" y="1965835"/>
            <a:ext cx="3440598" cy="425847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  <a:ea typeface="Segoe UI" pitchFamily="34" charset="0"/>
                <a:cs typeface="Segoe UI" pitchFamily="34" charset="0"/>
              </a:rPr>
              <a:t>Phone System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F5F476-36EA-4EEB-9EDF-71AD5D443E94}"/>
              </a:ext>
            </a:extLst>
          </p:cNvPr>
          <p:cNvSpPr/>
          <p:nvPr/>
        </p:nvSpPr>
        <p:spPr bwMode="auto">
          <a:xfrm>
            <a:off x="3199267" y="2513392"/>
            <a:ext cx="1795721" cy="2134273"/>
          </a:xfrm>
          <a:prstGeom prst="rect">
            <a:avLst/>
          </a:prstGeom>
          <a:solidFill>
            <a:srgbClr val="2E2F64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l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  <a:ea typeface="Segoe UI" pitchFamily="34" charset="0"/>
                <a:cs typeface="Segoe UI" pitchFamily="34" charset="0"/>
              </a:rPr>
              <a:t>Microsoft </a:t>
            </a:r>
            <a:br>
              <a:rPr 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  <a:ea typeface="Segoe UI" pitchFamily="34" charset="0"/>
                <a:cs typeface="Segoe UI" pitchFamily="34" charset="0"/>
              </a:rPr>
            </a:br>
            <a:r>
              <a:rPr 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  <a:ea typeface="Segoe UI" pitchFamily="34" charset="0"/>
                <a:cs typeface="Segoe UI" pitchFamily="34" charset="0"/>
              </a:rPr>
              <a:t>Calling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C75AB-6A3D-4A79-A7B3-5D10768D2884}"/>
              </a:ext>
            </a:extLst>
          </p:cNvPr>
          <p:cNvSpPr/>
          <p:nvPr/>
        </p:nvSpPr>
        <p:spPr bwMode="auto">
          <a:xfrm>
            <a:off x="5073800" y="2513391"/>
            <a:ext cx="1788883" cy="2134274"/>
          </a:xfrm>
          <a:prstGeom prst="rect">
            <a:avLst/>
          </a:prstGeom>
          <a:solidFill>
            <a:srgbClr val="2E2F64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l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  <a:cs typeface="Segoe UI" pitchFamily="34" charset="0"/>
              </a:rPr>
              <a:t>Connect own trunk using Direct Routing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286E3-10F3-4C47-9A8B-AD0B2CD5B4E5}"/>
              </a:ext>
            </a:extLst>
          </p:cNvPr>
          <p:cNvSpPr txBox="1"/>
          <p:nvPr/>
        </p:nvSpPr>
        <p:spPr>
          <a:xfrm>
            <a:off x="895352" y="1200941"/>
            <a:ext cx="191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>
              <a:defRPr/>
            </a:pPr>
            <a:r>
              <a:rPr lang="en-US" b="1" cap="all" dirty="0">
                <a:latin typeface="Arial"/>
              </a:rPr>
              <a:t>TEAM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37005-BA52-49BE-AAB7-44287935D553}"/>
              </a:ext>
            </a:extLst>
          </p:cNvPr>
          <p:cNvSpPr txBox="1"/>
          <p:nvPr/>
        </p:nvSpPr>
        <p:spPr>
          <a:xfrm>
            <a:off x="895352" y="2019525"/>
            <a:ext cx="191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>
              <a:defRPr/>
            </a:pPr>
            <a:r>
              <a:rPr lang="en-US" b="1" cap="all" dirty="0">
                <a:latin typeface="Arial"/>
              </a:rPr>
              <a:t>PBX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07BF50-A0AF-43EB-8E9F-78458435CEFA}"/>
              </a:ext>
            </a:extLst>
          </p:cNvPr>
          <p:cNvSpPr txBox="1"/>
          <p:nvPr/>
        </p:nvSpPr>
        <p:spPr>
          <a:xfrm>
            <a:off x="670437" y="3419597"/>
            <a:ext cx="213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>
              <a:defRPr/>
            </a:pPr>
            <a:r>
              <a:rPr lang="en-US" b="1" cap="all" dirty="0">
                <a:latin typeface="Arial"/>
              </a:rPr>
              <a:t>PSTN DIAL TONE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1B3E8C07-8002-4A26-B69D-6A1A0FAE6375}"/>
              </a:ext>
            </a:extLst>
          </p:cNvPr>
          <p:cNvSpPr/>
          <p:nvPr/>
        </p:nvSpPr>
        <p:spPr>
          <a:xfrm>
            <a:off x="2896180" y="2528204"/>
            <a:ext cx="224275" cy="2109936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 sz="1350">
              <a:solidFill>
                <a:srgbClr val="212121"/>
              </a:solidFill>
              <a:latin typeface="Arial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3097206D-ABF0-44BF-A8AB-41305D0D92B1}"/>
              </a:ext>
            </a:extLst>
          </p:cNvPr>
          <p:cNvSpPr/>
          <p:nvPr/>
        </p:nvSpPr>
        <p:spPr>
          <a:xfrm>
            <a:off x="2921439" y="1932440"/>
            <a:ext cx="183919" cy="546370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 sz="1350">
              <a:solidFill>
                <a:srgbClr val="212121"/>
              </a:solidFill>
              <a:latin typeface="Arial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5D0E4144-6983-464F-A94A-2FBF6E87CD6E}"/>
              </a:ext>
            </a:extLst>
          </p:cNvPr>
          <p:cNvSpPr/>
          <p:nvPr/>
        </p:nvSpPr>
        <p:spPr>
          <a:xfrm>
            <a:off x="2921438" y="861110"/>
            <a:ext cx="183168" cy="1022079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 sz="1350">
              <a:solidFill>
                <a:srgbClr val="212121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413F7C-5BE7-4493-8729-6A8523F75E62}"/>
              </a:ext>
            </a:extLst>
          </p:cNvPr>
          <p:cNvSpPr/>
          <p:nvPr/>
        </p:nvSpPr>
        <p:spPr bwMode="auto">
          <a:xfrm>
            <a:off x="3293929" y="1452860"/>
            <a:ext cx="3440598" cy="425847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  <a:ea typeface="Segoe UI" pitchFamily="34" charset="0"/>
                <a:cs typeface="Segoe UI" pitchFamily="34" charset="0"/>
              </a:rPr>
              <a:t>     Microsoft Teams</a:t>
            </a:r>
          </a:p>
        </p:txBody>
      </p:sp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E04849E8-B306-4E97-8DB6-723F2D631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050" y="1490050"/>
            <a:ext cx="351464" cy="3514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8828A7-5DB5-44DB-B8F4-F0143115F749}"/>
              </a:ext>
            </a:extLst>
          </p:cNvPr>
          <p:cNvSpPr/>
          <p:nvPr/>
        </p:nvSpPr>
        <p:spPr bwMode="auto">
          <a:xfrm>
            <a:off x="3245669" y="4141032"/>
            <a:ext cx="1680895" cy="459242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  <a:ea typeface="Segoe UI" pitchFamily="34" charset="0"/>
                <a:cs typeface="Segoe UI" pitchFamily="34" charset="0"/>
              </a:rPr>
              <a:t>Communication Credits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FF0314E-7ED6-4B48-AF93-65F51102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Voice Strategy for today’s Cloud</a:t>
            </a:r>
          </a:p>
        </p:txBody>
      </p:sp>
    </p:spTree>
    <p:extLst>
      <p:ext uri="{BB962C8B-B14F-4D97-AF65-F5344CB8AC3E}">
        <p14:creationId xmlns:p14="http://schemas.microsoft.com/office/powerpoint/2010/main" val="24535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51">
        <p:fade/>
      </p:transition>
    </mc:Choice>
    <mc:Fallback xmlns="">
      <p:transition spd="med" advTm="815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77AC-2C67-4BF5-8469-1A6C1D9D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14301"/>
            <a:ext cx="8782050" cy="360760"/>
          </a:xfrm>
        </p:spPr>
        <p:txBody>
          <a:bodyPr/>
          <a:lstStyle/>
          <a:p>
            <a:r>
              <a:rPr lang="en-US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Why Would Enterprises Use Direct Routing with an SBC?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8DFCE11-7B66-4A50-AF7F-80A8BEB470C9}"/>
              </a:ext>
            </a:extLst>
          </p:cNvPr>
          <p:cNvSpPr txBox="1">
            <a:spLocks/>
          </p:cNvSpPr>
          <p:nvPr/>
        </p:nvSpPr>
        <p:spPr>
          <a:xfrm>
            <a:off x="1663024" y="1200261"/>
            <a:ext cx="4170864" cy="2996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39539"/>
              </a:buClr>
              <a:buFont typeface="Wingdings" pitchFamily="-111" charset="2"/>
              <a:buChar char="§"/>
              <a:defRPr sz="2200" b="1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D6"/>
              </a:buClr>
              <a:buFont typeface="Lucida Grande" pitchFamily="-111" charset="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111" charset="2"/>
              <a:buChar char=""/>
              <a:defRPr sz="16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7CAD"/>
              </a:buClr>
              <a:buFont typeface="Wingdings 3" pitchFamily="-111" charset="2"/>
              <a:buChar char="¬"/>
              <a:defRPr sz="16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7CAD"/>
              </a:buClr>
              <a:buFont typeface="Wingdings 3" pitchFamily="-111" charset="2"/>
              <a:buChar char="¬"/>
              <a:defRPr sz="16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628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7CAD"/>
              </a:buClr>
              <a:buFont typeface="Wingdings 3" pitchFamily="18" charset="2"/>
              <a:buChar char="¬"/>
              <a:defRPr sz="1600">
                <a:solidFill>
                  <a:schemeClr val="tx1"/>
                </a:solidFill>
                <a:latin typeface="+mn-lt"/>
              </a:defRPr>
            </a:lvl6pPr>
            <a:lvl7pPr marL="3086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7CAD"/>
              </a:buClr>
              <a:buFont typeface="Wingdings 3" pitchFamily="18" charset="2"/>
              <a:buChar char="¬"/>
              <a:defRPr sz="1600">
                <a:solidFill>
                  <a:schemeClr val="tx1"/>
                </a:solidFill>
                <a:latin typeface="+mn-lt"/>
              </a:defRPr>
            </a:lvl7pPr>
            <a:lvl8pPr marL="3543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7CAD"/>
              </a:buClr>
              <a:buFont typeface="Wingdings 3" pitchFamily="18" charset="2"/>
              <a:buChar char="¬"/>
              <a:defRPr sz="1600">
                <a:solidFill>
                  <a:schemeClr val="tx1"/>
                </a:solidFill>
                <a:latin typeface="+mn-lt"/>
              </a:defRPr>
            </a:lvl8pPr>
            <a:lvl9pPr marL="4000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7CAD"/>
              </a:buClr>
              <a:buFont typeface="Wingdings 3" pitchFamily="18" charset="2"/>
              <a:buChar char="¬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-182880" defTabSz="685800">
              <a:spcBef>
                <a:spcPts val="0"/>
              </a:spcBef>
              <a:buClrTx/>
            </a:pPr>
            <a:r>
              <a:rPr lang="en-US" sz="1850" b="0" dirty="0">
                <a:gradFill>
                  <a:gsLst>
                    <a:gs pos="125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</a:rPr>
              <a:t>Phone system calling plan costs may not meet enterprise budget</a:t>
            </a:r>
          </a:p>
          <a:p>
            <a:pPr marL="182880" indent="-182880" defTabSz="685800">
              <a:spcBef>
                <a:spcPts val="0"/>
              </a:spcBef>
              <a:buClrTx/>
            </a:pPr>
            <a:endParaRPr lang="en-US" sz="1850" b="0" dirty="0">
              <a:gradFill>
                <a:gsLst>
                  <a:gs pos="125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</a:endParaRPr>
          </a:p>
          <a:p>
            <a:pPr marL="182880" indent="-182880" defTabSz="6858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50" b="0" dirty="0">
                <a:gradFill>
                  <a:gsLst>
                    <a:gs pos="125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</a:rPr>
              <a:t>Microsoft calling plan may not be available in enterprise location/country</a:t>
            </a:r>
          </a:p>
          <a:p>
            <a:pPr marL="182880" indent="-182880" defTabSz="6858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en-US" sz="1850" b="0" dirty="0">
              <a:gradFill>
                <a:gsLst>
                  <a:gs pos="125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</a:endParaRPr>
          </a:p>
          <a:p>
            <a:pPr marL="182880" indent="-182880" defTabSz="6858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50" b="0" dirty="0">
                <a:gradFill>
                  <a:gsLst>
                    <a:gs pos="125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</a:rPr>
              <a:t>Customer is in the middle of existing contract with Carrier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578124-3A0A-4F63-8FBC-641DDDAD0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9760"/>
          <a:stretch/>
        </p:blipFill>
        <p:spPr>
          <a:xfrm>
            <a:off x="585040" y="3185213"/>
            <a:ext cx="862343" cy="838032"/>
          </a:xfrm>
          <a:prstGeom prst="rect">
            <a:avLst/>
          </a:prstGeom>
        </p:spPr>
      </p:pic>
      <p:pic>
        <p:nvPicPr>
          <p:cNvPr id="1032" name="Picture 8" descr="Image result for country icon">
            <a:extLst>
              <a:ext uri="{FF2B5EF4-FFF2-40B4-BE49-F238E27FC236}">
                <a16:creationId xmlns:a16="http://schemas.microsoft.com/office/drawing/2014/main" id="{5FFA8BB2-F13E-4C07-BE02-7D41C8E3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0" y="2135737"/>
            <a:ext cx="1388324" cy="7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6B354A-B424-4422-8298-7D25EC01B5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l="36269"/>
          <a:stretch/>
        </p:blipFill>
        <p:spPr>
          <a:xfrm>
            <a:off x="6156975" y="1048804"/>
            <a:ext cx="2076174" cy="2134474"/>
          </a:xfrm>
          <a:prstGeom prst="rect">
            <a:avLst/>
          </a:prstGeom>
        </p:spPr>
      </p:pic>
      <p:grpSp>
        <p:nvGrpSpPr>
          <p:cNvPr id="22" name="Group 40">
            <a:extLst>
              <a:ext uri="{FF2B5EF4-FFF2-40B4-BE49-F238E27FC236}">
                <a16:creationId xmlns:a16="http://schemas.microsoft.com/office/drawing/2014/main" id="{370A8359-C097-4434-84AF-BB93E81DD29C}"/>
              </a:ext>
            </a:extLst>
          </p:cNvPr>
          <p:cNvGrpSpPr>
            <a:grpSpLocks/>
          </p:cNvGrpSpPr>
          <p:nvPr/>
        </p:nvGrpSpPr>
        <p:grpSpPr bwMode="auto">
          <a:xfrm>
            <a:off x="8298417" y="3177658"/>
            <a:ext cx="638175" cy="222250"/>
            <a:chOff x="5414" y="282"/>
            <a:chExt cx="402" cy="140"/>
          </a:xfrm>
        </p:grpSpPr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5584930A-A97F-46B7-938F-A5C0500C4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" y="290"/>
              <a:ext cx="387" cy="124"/>
            </a:xfrm>
            <a:custGeom>
              <a:avLst/>
              <a:gdLst>
                <a:gd name="T0" fmla="*/ 65 w 1709"/>
                <a:gd name="T1" fmla="*/ 550 h 551"/>
                <a:gd name="T2" fmla="*/ 0 w 1709"/>
                <a:gd name="T3" fmla="*/ 485 h 551"/>
                <a:gd name="T4" fmla="*/ 0 w 1709"/>
                <a:gd name="T5" fmla="*/ 65 h 551"/>
                <a:gd name="T6" fmla="*/ 65 w 1709"/>
                <a:gd name="T7" fmla="*/ 0 h 551"/>
                <a:gd name="T8" fmla="*/ 1643 w 1709"/>
                <a:gd name="T9" fmla="*/ 0 h 551"/>
                <a:gd name="T10" fmla="*/ 1708 w 1709"/>
                <a:gd name="T11" fmla="*/ 65 h 551"/>
                <a:gd name="T12" fmla="*/ 1708 w 1709"/>
                <a:gd name="T13" fmla="*/ 485 h 551"/>
                <a:gd name="T14" fmla="*/ 1643 w 1709"/>
                <a:gd name="T15" fmla="*/ 550 h 551"/>
                <a:gd name="T16" fmla="*/ 65 w 1709"/>
                <a:gd name="T17" fmla="*/ 55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9" h="551">
                  <a:moveTo>
                    <a:pt x="65" y="550"/>
                  </a:moveTo>
                  <a:cubicBezTo>
                    <a:pt x="29" y="550"/>
                    <a:pt x="0" y="521"/>
                    <a:pt x="0" y="485"/>
                  </a:cubicBezTo>
                  <a:lnTo>
                    <a:pt x="0" y="65"/>
                  </a:lnTo>
                  <a:cubicBezTo>
                    <a:pt x="0" y="29"/>
                    <a:pt x="29" y="0"/>
                    <a:pt x="65" y="0"/>
                  </a:cubicBezTo>
                  <a:lnTo>
                    <a:pt x="1643" y="0"/>
                  </a:lnTo>
                  <a:cubicBezTo>
                    <a:pt x="1679" y="0"/>
                    <a:pt x="1708" y="29"/>
                    <a:pt x="1708" y="65"/>
                  </a:cubicBezTo>
                  <a:lnTo>
                    <a:pt x="1708" y="485"/>
                  </a:lnTo>
                  <a:cubicBezTo>
                    <a:pt x="1708" y="521"/>
                    <a:pt x="1679" y="550"/>
                    <a:pt x="1643" y="550"/>
                  </a:cubicBezTo>
                  <a:lnTo>
                    <a:pt x="65" y="55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89F5F5A8-D2EE-45B6-B716-60729CF80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" y="282"/>
              <a:ext cx="402" cy="140"/>
            </a:xfrm>
            <a:custGeom>
              <a:avLst/>
              <a:gdLst>
                <a:gd name="T0" fmla="*/ 1678 w 1779"/>
                <a:gd name="T1" fmla="*/ 0 h 621"/>
                <a:gd name="T2" fmla="*/ 1778 w 1779"/>
                <a:gd name="T3" fmla="*/ 100 h 621"/>
                <a:gd name="T4" fmla="*/ 1778 w 1779"/>
                <a:gd name="T5" fmla="*/ 520 h 621"/>
                <a:gd name="T6" fmla="*/ 1678 w 1779"/>
                <a:gd name="T7" fmla="*/ 620 h 621"/>
                <a:gd name="T8" fmla="*/ 100 w 1779"/>
                <a:gd name="T9" fmla="*/ 620 h 621"/>
                <a:gd name="T10" fmla="*/ 0 w 1779"/>
                <a:gd name="T11" fmla="*/ 520 h 621"/>
                <a:gd name="T12" fmla="*/ 0 w 1779"/>
                <a:gd name="T13" fmla="*/ 100 h 621"/>
                <a:gd name="T14" fmla="*/ 100 w 1779"/>
                <a:gd name="T15" fmla="*/ 0 h 621"/>
                <a:gd name="T16" fmla="*/ 1678 w 1779"/>
                <a:gd name="T17" fmla="*/ 0 h 621"/>
                <a:gd name="T18" fmla="*/ 1678 w 1779"/>
                <a:gd name="T19" fmla="*/ 550 h 621"/>
                <a:gd name="T20" fmla="*/ 1708 w 1779"/>
                <a:gd name="T21" fmla="*/ 520 h 621"/>
                <a:gd name="T22" fmla="*/ 1708 w 1779"/>
                <a:gd name="T23" fmla="*/ 100 h 621"/>
                <a:gd name="T24" fmla="*/ 1678 w 1779"/>
                <a:gd name="T25" fmla="*/ 70 h 621"/>
                <a:gd name="T26" fmla="*/ 100 w 1779"/>
                <a:gd name="T27" fmla="*/ 70 h 621"/>
                <a:gd name="T28" fmla="*/ 69 w 1779"/>
                <a:gd name="T29" fmla="*/ 100 h 621"/>
                <a:gd name="T30" fmla="*/ 69 w 1779"/>
                <a:gd name="T31" fmla="*/ 520 h 621"/>
                <a:gd name="T32" fmla="*/ 100 w 1779"/>
                <a:gd name="T33" fmla="*/ 550 h 621"/>
                <a:gd name="T34" fmla="*/ 1678 w 1779"/>
                <a:gd name="T35" fmla="*/ 550 h 621"/>
                <a:gd name="T36" fmla="*/ 1478 w 1779"/>
                <a:gd name="T37" fmla="*/ 267 h 621"/>
                <a:gd name="T38" fmla="*/ 1520 w 1779"/>
                <a:gd name="T39" fmla="*/ 310 h 621"/>
                <a:gd name="T40" fmla="*/ 1478 w 1779"/>
                <a:gd name="T41" fmla="*/ 352 h 621"/>
                <a:gd name="T42" fmla="*/ 300 w 1779"/>
                <a:gd name="T43" fmla="*/ 352 h 621"/>
                <a:gd name="T44" fmla="*/ 258 w 1779"/>
                <a:gd name="T45" fmla="*/ 310 h 621"/>
                <a:gd name="T46" fmla="*/ 300 w 1779"/>
                <a:gd name="T47" fmla="*/ 267 h 621"/>
                <a:gd name="T48" fmla="*/ 1478 w 1779"/>
                <a:gd name="T49" fmla="*/ 26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9" h="621">
                  <a:moveTo>
                    <a:pt x="1678" y="0"/>
                  </a:moveTo>
                  <a:cubicBezTo>
                    <a:pt x="1733" y="0"/>
                    <a:pt x="1778" y="45"/>
                    <a:pt x="1778" y="100"/>
                  </a:cubicBezTo>
                  <a:lnTo>
                    <a:pt x="1778" y="520"/>
                  </a:lnTo>
                  <a:cubicBezTo>
                    <a:pt x="1778" y="575"/>
                    <a:pt x="1733" y="620"/>
                    <a:pt x="1678" y="620"/>
                  </a:cubicBezTo>
                  <a:lnTo>
                    <a:pt x="100" y="620"/>
                  </a:lnTo>
                  <a:cubicBezTo>
                    <a:pt x="45" y="620"/>
                    <a:pt x="0" y="575"/>
                    <a:pt x="0" y="520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678" y="0"/>
                  </a:lnTo>
                  <a:close/>
                  <a:moveTo>
                    <a:pt x="1678" y="550"/>
                  </a:moveTo>
                  <a:cubicBezTo>
                    <a:pt x="1695" y="550"/>
                    <a:pt x="1708" y="537"/>
                    <a:pt x="1708" y="520"/>
                  </a:cubicBezTo>
                  <a:lnTo>
                    <a:pt x="1708" y="100"/>
                  </a:lnTo>
                  <a:cubicBezTo>
                    <a:pt x="1708" y="83"/>
                    <a:pt x="1695" y="70"/>
                    <a:pt x="1678" y="70"/>
                  </a:cubicBezTo>
                  <a:lnTo>
                    <a:pt x="100" y="70"/>
                  </a:lnTo>
                  <a:cubicBezTo>
                    <a:pt x="83" y="70"/>
                    <a:pt x="69" y="83"/>
                    <a:pt x="69" y="100"/>
                  </a:cubicBezTo>
                  <a:lnTo>
                    <a:pt x="69" y="520"/>
                  </a:lnTo>
                  <a:cubicBezTo>
                    <a:pt x="69" y="537"/>
                    <a:pt x="83" y="550"/>
                    <a:pt x="100" y="550"/>
                  </a:cubicBezTo>
                  <a:lnTo>
                    <a:pt x="1678" y="550"/>
                  </a:lnTo>
                  <a:close/>
                  <a:moveTo>
                    <a:pt x="1478" y="267"/>
                  </a:moveTo>
                  <a:cubicBezTo>
                    <a:pt x="1501" y="267"/>
                    <a:pt x="1520" y="286"/>
                    <a:pt x="1520" y="310"/>
                  </a:cubicBezTo>
                  <a:cubicBezTo>
                    <a:pt x="1520" y="333"/>
                    <a:pt x="1501" y="352"/>
                    <a:pt x="1478" y="352"/>
                  </a:cubicBezTo>
                  <a:lnTo>
                    <a:pt x="300" y="352"/>
                  </a:lnTo>
                  <a:cubicBezTo>
                    <a:pt x="277" y="352"/>
                    <a:pt x="258" y="333"/>
                    <a:pt x="258" y="310"/>
                  </a:cubicBezTo>
                  <a:cubicBezTo>
                    <a:pt x="258" y="286"/>
                    <a:pt x="277" y="267"/>
                    <a:pt x="300" y="267"/>
                  </a:cubicBezTo>
                  <a:lnTo>
                    <a:pt x="1478" y="2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A1C90B5-07CB-4304-9531-2E78112E0F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7507" y="2965451"/>
            <a:ext cx="431283" cy="5175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771CBBD-7E69-4405-B684-1D049CE8D6D7}"/>
              </a:ext>
            </a:extLst>
          </p:cNvPr>
          <p:cNvSpPr/>
          <p:nvPr/>
        </p:nvSpPr>
        <p:spPr>
          <a:xfrm>
            <a:off x="6164133" y="2144842"/>
            <a:ext cx="1030929" cy="103843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083C56-D8A3-4F45-80FA-01EB1F747003}"/>
              </a:ext>
            </a:extLst>
          </p:cNvPr>
          <p:cNvGrpSpPr/>
          <p:nvPr/>
        </p:nvGrpSpPr>
        <p:grpSpPr>
          <a:xfrm>
            <a:off x="605330" y="1085608"/>
            <a:ext cx="697870" cy="864000"/>
            <a:chOff x="605330" y="705600"/>
            <a:chExt cx="697870" cy="864000"/>
          </a:xfrm>
        </p:grpSpPr>
        <p:grpSp>
          <p:nvGrpSpPr>
            <p:cNvPr id="27" name="Group 158">
              <a:extLst>
                <a:ext uri="{FF2B5EF4-FFF2-40B4-BE49-F238E27FC236}">
                  <a16:creationId xmlns:a16="http://schemas.microsoft.com/office/drawing/2014/main" id="{709C69F8-2DC7-41F1-8C4B-C9C416390F5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92014" y="827933"/>
              <a:ext cx="353695" cy="626722"/>
              <a:chOff x="1210" y="1498"/>
              <a:chExt cx="171" cy="303"/>
            </a:xfrm>
          </p:grpSpPr>
          <p:sp>
            <p:nvSpPr>
              <p:cNvPr id="28" name="Freeform 159">
                <a:extLst>
                  <a:ext uri="{FF2B5EF4-FFF2-40B4-BE49-F238E27FC236}">
                    <a16:creationId xmlns:a16="http://schemas.microsoft.com/office/drawing/2014/main" id="{25C812AA-AD41-4C59-B10E-E77FF7A6E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" y="1498"/>
                <a:ext cx="171" cy="303"/>
              </a:xfrm>
              <a:custGeom>
                <a:avLst/>
                <a:gdLst>
                  <a:gd name="T0" fmla="*/ 504 w 763"/>
                  <a:gd name="T1" fmla="*/ 37 h 1345"/>
                  <a:gd name="T2" fmla="*/ 520 w 763"/>
                  <a:gd name="T3" fmla="*/ 152 h 1345"/>
                  <a:gd name="T4" fmla="*/ 615 w 763"/>
                  <a:gd name="T5" fmla="*/ 185 h 1345"/>
                  <a:gd name="T6" fmla="*/ 704 w 763"/>
                  <a:gd name="T7" fmla="*/ 244 h 1345"/>
                  <a:gd name="T8" fmla="*/ 738 w 763"/>
                  <a:gd name="T9" fmla="*/ 297 h 1345"/>
                  <a:gd name="T10" fmla="*/ 673 w 763"/>
                  <a:gd name="T11" fmla="*/ 455 h 1345"/>
                  <a:gd name="T12" fmla="*/ 657 w 763"/>
                  <a:gd name="T13" fmla="*/ 476 h 1345"/>
                  <a:gd name="T14" fmla="*/ 612 w 763"/>
                  <a:gd name="T15" fmla="*/ 499 h 1345"/>
                  <a:gd name="T16" fmla="*/ 600 w 763"/>
                  <a:gd name="T17" fmla="*/ 500 h 1345"/>
                  <a:gd name="T18" fmla="*/ 540 w 763"/>
                  <a:gd name="T19" fmla="*/ 479 h 1345"/>
                  <a:gd name="T20" fmla="*/ 522 w 763"/>
                  <a:gd name="T21" fmla="*/ 466 h 1345"/>
                  <a:gd name="T22" fmla="*/ 447 w 763"/>
                  <a:gd name="T23" fmla="*/ 429 h 1345"/>
                  <a:gd name="T24" fmla="*/ 380 w 763"/>
                  <a:gd name="T25" fmla="*/ 423 h 1345"/>
                  <a:gd name="T26" fmla="*/ 328 w 763"/>
                  <a:gd name="T27" fmla="*/ 441 h 1345"/>
                  <a:gd name="T28" fmla="*/ 319 w 763"/>
                  <a:gd name="T29" fmla="*/ 470 h 1345"/>
                  <a:gd name="T30" fmla="*/ 327 w 763"/>
                  <a:gd name="T31" fmla="*/ 478 h 1345"/>
                  <a:gd name="T32" fmla="*/ 363 w 763"/>
                  <a:gd name="T33" fmla="*/ 502 h 1345"/>
                  <a:gd name="T34" fmla="*/ 472 w 763"/>
                  <a:gd name="T35" fmla="*/ 547 h 1345"/>
                  <a:gd name="T36" fmla="*/ 599 w 763"/>
                  <a:gd name="T37" fmla="*/ 605 h 1345"/>
                  <a:gd name="T38" fmla="*/ 688 w 763"/>
                  <a:gd name="T39" fmla="*/ 674 h 1345"/>
                  <a:gd name="T40" fmla="*/ 749 w 763"/>
                  <a:gd name="T41" fmla="*/ 781 h 1345"/>
                  <a:gd name="T42" fmla="*/ 756 w 763"/>
                  <a:gd name="T43" fmla="*/ 933 h 1345"/>
                  <a:gd name="T44" fmla="*/ 609 w 763"/>
                  <a:gd name="T45" fmla="*/ 1149 h 1345"/>
                  <a:gd name="T46" fmla="*/ 520 w 763"/>
                  <a:gd name="T47" fmla="*/ 1190 h 1345"/>
                  <a:gd name="T48" fmla="*/ 504 w 763"/>
                  <a:gd name="T49" fmla="*/ 1307 h 1345"/>
                  <a:gd name="T50" fmla="*/ 341 w 763"/>
                  <a:gd name="T51" fmla="*/ 1344 h 1345"/>
                  <a:gd name="T52" fmla="*/ 255 w 763"/>
                  <a:gd name="T53" fmla="*/ 1268 h 1345"/>
                  <a:gd name="T54" fmla="*/ 242 w 763"/>
                  <a:gd name="T55" fmla="*/ 1189 h 1345"/>
                  <a:gd name="T56" fmla="*/ 139 w 763"/>
                  <a:gd name="T57" fmla="*/ 1148 h 1345"/>
                  <a:gd name="T58" fmla="*/ 57 w 763"/>
                  <a:gd name="T59" fmla="*/ 1093 h 1345"/>
                  <a:gd name="T60" fmla="*/ 2 w 763"/>
                  <a:gd name="T61" fmla="*/ 1018 h 1345"/>
                  <a:gd name="T62" fmla="*/ 18 w 763"/>
                  <a:gd name="T63" fmla="*/ 951 h 1345"/>
                  <a:gd name="T64" fmla="*/ 140 w 763"/>
                  <a:gd name="T65" fmla="*/ 827 h 1345"/>
                  <a:gd name="T66" fmla="*/ 218 w 763"/>
                  <a:gd name="T67" fmla="*/ 850 h 1345"/>
                  <a:gd name="T68" fmla="*/ 341 w 763"/>
                  <a:gd name="T69" fmla="*/ 916 h 1345"/>
                  <a:gd name="T70" fmla="*/ 395 w 763"/>
                  <a:gd name="T71" fmla="*/ 922 h 1345"/>
                  <a:gd name="T72" fmla="*/ 457 w 763"/>
                  <a:gd name="T73" fmla="*/ 894 h 1345"/>
                  <a:gd name="T74" fmla="*/ 460 w 763"/>
                  <a:gd name="T75" fmla="*/ 877 h 1345"/>
                  <a:gd name="T76" fmla="*/ 457 w 763"/>
                  <a:gd name="T77" fmla="*/ 870 h 1345"/>
                  <a:gd name="T78" fmla="*/ 437 w 763"/>
                  <a:gd name="T79" fmla="*/ 852 h 1345"/>
                  <a:gd name="T80" fmla="*/ 330 w 763"/>
                  <a:gd name="T81" fmla="*/ 803 h 1345"/>
                  <a:gd name="T82" fmla="*/ 244 w 763"/>
                  <a:gd name="T83" fmla="*/ 767 h 1345"/>
                  <a:gd name="T84" fmla="*/ 145 w 763"/>
                  <a:gd name="T85" fmla="*/ 710 h 1345"/>
                  <a:gd name="T86" fmla="*/ 68 w 763"/>
                  <a:gd name="T87" fmla="*/ 633 h 1345"/>
                  <a:gd name="T88" fmla="*/ 22 w 763"/>
                  <a:gd name="T89" fmla="*/ 529 h 1345"/>
                  <a:gd name="T90" fmla="*/ 100 w 763"/>
                  <a:gd name="T91" fmla="*/ 255 h 1345"/>
                  <a:gd name="T92" fmla="*/ 254 w 763"/>
                  <a:gd name="T93" fmla="*/ 158 h 1345"/>
                  <a:gd name="T94" fmla="*/ 260 w 763"/>
                  <a:gd name="T95" fmla="*/ 55 h 1345"/>
                  <a:gd name="T96" fmla="*/ 435 w 763"/>
                  <a:gd name="T97" fmla="*/ 0 h 1345"/>
                  <a:gd name="T98" fmla="*/ 537 w 763"/>
                  <a:gd name="T99" fmla="*/ 476 h 1345"/>
                  <a:gd name="T100" fmla="*/ 220 w 763"/>
                  <a:gd name="T101" fmla="*/ 853 h 1345"/>
                  <a:gd name="T102" fmla="*/ 609 w 763"/>
                  <a:gd name="T103" fmla="*/ 499 h 1345"/>
                  <a:gd name="T104" fmla="*/ 610 w 763"/>
                  <a:gd name="T105" fmla="*/ 499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3" h="1345">
                    <a:moveTo>
                      <a:pt x="435" y="0"/>
                    </a:moveTo>
                    <a:cubicBezTo>
                      <a:pt x="438" y="0"/>
                      <a:pt x="441" y="1"/>
                      <a:pt x="445" y="1"/>
                    </a:cubicBezTo>
                    <a:cubicBezTo>
                      <a:pt x="452" y="2"/>
                      <a:pt x="458" y="4"/>
                      <a:pt x="465" y="6"/>
                    </a:cubicBezTo>
                    <a:cubicBezTo>
                      <a:pt x="481" y="13"/>
                      <a:pt x="494" y="23"/>
                      <a:pt x="504" y="37"/>
                    </a:cubicBezTo>
                    <a:cubicBezTo>
                      <a:pt x="508" y="43"/>
                      <a:pt x="512" y="50"/>
                      <a:pt x="514" y="57"/>
                    </a:cubicBezTo>
                    <a:cubicBezTo>
                      <a:pt x="517" y="63"/>
                      <a:pt x="518" y="70"/>
                      <a:pt x="519" y="77"/>
                    </a:cubicBezTo>
                    <a:cubicBezTo>
                      <a:pt x="520" y="81"/>
                      <a:pt x="520" y="84"/>
                      <a:pt x="520" y="87"/>
                    </a:cubicBezTo>
                    <a:lnTo>
                      <a:pt x="520" y="152"/>
                    </a:lnTo>
                    <a:cubicBezTo>
                      <a:pt x="521" y="152"/>
                      <a:pt x="523" y="153"/>
                      <a:pt x="525" y="153"/>
                    </a:cubicBezTo>
                    <a:cubicBezTo>
                      <a:pt x="526" y="153"/>
                      <a:pt x="528" y="154"/>
                      <a:pt x="530" y="154"/>
                    </a:cubicBezTo>
                    <a:cubicBezTo>
                      <a:pt x="544" y="158"/>
                      <a:pt x="557" y="162"/>
                      <a:pt x="570" y="167"/>
                    </a:cubicBezTo>
                    <a:cubicBezTo>
                      <a:pt x="586" y="172"/>
                      <a:pt x="600" y="178"/>
                      <a:pt x="615" y="185"/>
                    </a:cubicBezTo>
                    <a:cubicBezTo>
                      <a:pt x="628" y="192"/>
                      <a:pt x="642" y="199"/>
                      <a:pt x="654" y="207"/>
                    </a:cubicBezTo>
                    <a:cubicBezTo>
                      <a:pt x="661" y="211"/>
                      <a:pt x="667" y="216"/>
                      <a:pt x="674" y="220"/>
                    </a:cubicBezTo>
                    <a:cubicBezTo>
                      <a:pt x="682" y="226"/>
                      <a:pt x="691" y="232"/>
                      <a:pt x="699" y="239"/>
                    </a:cubicBezTo>
                    <a:cubicBezTo>
                      <a:pt x="701" y="241"/>
                      <a:pt x="702" y="242"/>
                      <a:pt x="704" y="244"/>
                    </a:cubicBezTo>
                    <a:cubicBezTo>
                      <a:pt x="708" y="247"/>
                      <a:pt x="711" y="250"/>
                      <a:pt x="714" y="254"/>
                    </a:cubicBezTo>
                    <a:cubicBezTo>
                      <a:pt x="716" y="255"/>
                      <a:pt x="718" y="257"/>
                      <a:pt x="719" y="259"/>
                    </a:cubicBezTo>
                    <a:cubicBezTo>
                      <a:pt x="722" y="263"/>
                      <a:pt x="725" y="267"/>
                      <a:pt x="728" y="272"/>
                    </a:cubicBezTo>
                    <a:cubicBezTo>
                      <a:pt x="733" y="280"/>
                      <a:pt x="736" y="289"/>
                      <a:pt x="738" y="297"/>
                    </a:cubicBezTo>
                    <a:cubicBezTo>
                      <a:pt x="740" y="309"/>
                      <a:pt x="740" y="321"/>
                      <a:pt x="738" y="332"/>
                    </a:cubicBezTo>
                    <a:cubicBezTo>
                      <a:pt x="736" y="338"/>
                      <a:pt x="734" y="344"/>
                      <a:pt x="731" y="350"/>
                    </a:cubicBezTo>
                    <a:cubicBezTo>
                      <a:pt x="730" y="352"/>
                      <a:pt x="729" y="355"/>
                      <a:pt x="728" y="357"/>
                    </a:cubicBezTo>
                    <a:cubicBezTo>
                      <a:pt x="709" y="389"/>
                      <a:pt x="691" y="423"/>
                      <a:pt x="673" y="455"/>
                    </a:cubicBezTo>
                    <a:lnTo>
                      <a:pt x="673" y="457"/>
                    </a:lnTo>
                    <a:lnTo>
                      <a:pt x="671" y="459"/>
                    </a:lnTo>
                    <a:lnTo>
                      <a:pt x="667" y="464"/>
                    </a:lnTo>
                    <a:cubicBezTo>
                      <a:pt x="664" y="469"/>
                      <a:pt x="661" y="472"/>
                      <a:pt x="657" y="476"/>
                    </a:cubicBezTo>
                    <a:cubicBezTo>
                      <a:pt x="649" y="485"/>
                      <a:pt x="638" y="491"/>
                      <a:pt x="626" y="495"/>
                    </a:cubicBezTo>
                    <a:cubicBezTo>
                      <a:pt x="623" y="496"/>
                      <a:pt x="619" y="497"/>
                      <a:pt x="616" y="498"/>
                    </a:cubicBezTo>
                    <a:cubicBezTo>
                      <a:pt x="613" y="498"/>
                      <a:pt x="613" y="499"/>
                      <a:pt x="611" y="499"/>
                    </a:cubicBezTo>
                    <a:lnTo>
                      <a:pt x="612" y="499"/>
                    </a:lnTo>
                    <a:cubicBezTo>
                      <a:pt x="611" y="499"/>
                      <a:pt x="610" y="499"/>
                      <a:pt x="610" y="499"/>
                    </a:cubicBezTo>
                    <a:lnTo>
                      <a:pt x="609" y="499"/>
                    </a:lnTo>
                    <a:lnTo>
                      <a:pt x="607" y="499"/>
                    </a:lnTo>
                    <a:cubicBezTo>
                      <a:pt x="605" y="500"/>
                      <a:pt x="602" y="500"/>
                      <a:pt x="600" y="500"/>
                    </a:cubicBezTo>
                    <a:cubicBezTo>
                      <a:pt x="595" y="500"/>
                      <a:pt x="591" y="500"/>
                      <a:pt x="587" y="500"/>
                    </a:cubicBezTo>
                    <a:cubicBezTo>
                      <a:pt x="577" y="498"/>
                      <a:pt x="566" y="496"/>
                      <a:pt x="557" y="491"/>
                    </a:cubicBezTo>
                    <a:cubicBezTo>
                      <a:pt x="552" y="488"/>
                      <a:pt x="548" y="485"/>
                      <a:pt x="543" y="482"/>
                    </a:cubicBezTo>
                    <a:lnTo>
                      <a:pt x="540" y="479"/>
                    </a:lnTo>
                    <a:cubicBezTo>
                      <a:pt x="539" y="478"/>
                      <a:pt x="538" y="477"/>
                      <a:pt x="537" y="476"/>
                    </a:cubicBezTo>
                    <a:lnTo>
                      <a:pt x="534" y="474"/>
                    </a:lnTo>
                    <a:cubicBezTo>
                      <a:pt x="533" y="474"/>
                      <a:pt x="532" y="473"/>
                      <a:pt x="531" y="472"/>
                    </a:cubicBezTo>
                    <a:cubicBezTo>
                      <a:pt x="528" y="470"/>
                      <a:pt x="525" y="468"/>
                      <a:pt x="522" y="466"/>
                    </a:cubicBezTo>
                    <a:cubicBezTo>
                      <a:pt x="519" y="463"/>
                      <a:pt x="515" y="461"/>
                      <a:pt x="511" y="459"/>
                    </a:cubicBezTo>
                    <a:cubicBezTo>
                      <a:pt x="503" y="454"/>
                      <a:pt x="495" y="449"/>
                      <a:pt x="487" y="445"/>
                    </a:cubicBezTo>
                    <a:cubicBezTo>
                      <a:pt x="483" y="443"/>
                      <a:pt x="478" y="441"/>
                      <a:pt x="473" y="438"/>
                    </a:cubicBezTo>
                    <a:cubicBezTo>
                      <a:pt x="465" y="435"/>
                      <a:pt x="456" y="432"/>
                      <a:pt x="447" y="429"/>
                    </a:cubicBezTo>
                    <a:cubicBezTo>
                      <a:pt x="442" y="428"/>
                      <a:pt x="437" y="427"/>
                      <a:pt x="433" y="426"/>
                    </a:cubicBezTo>
                    <a:cubicBezTo>
                      <a:pt x="426" y="424"/>
                      <a:pt x="419" y="423"/>
                      <a:pt x="412" y="423"/>
                    </a:cubicBezTo>
                    <a:cubicBezTo>
                      <a:pt x="406" y="422"/>
                      <a:pt x="400" y="422"/>
                      <a:pt x="394" y="422"/>
                    </a:cubicBezTo>
                    <a:cubicBezTo>
                      <a:pt x="389" y="422"/>
                      <a:pt x="384" y="422"/>
                      <a:pt x="380" y="423"/>
                    </a:cubicBezTo>
                    <a:cubicBezTo>
                      <a:pt x="374" y="423"/>
                      <a:pt x="368" y="424"/>
                      <a:pt x="362" y="426"/>
                    </a:cubicBezTo>
                    <a:cubicBezTo>
                      <a:pt x="358" y="427"/>
                      <a:pt x="354" y="427"/>
                      <a:pt x="350" y="429"/>
                    </a:cubicBezTo>
                    <a:cubicBezTo>
                      <a:pt x="346" y="430"/>
                      <a:pt x="343" y="432"/>
                      <a:pt x="340" y="433"/>
                    </a:cubicBezTo>
                    <a:cubicBezTo>
                      <a:pt x="336" y="436"/>
                      <a:pt x="332" y="438"/>
                      <a:pt x="328" y="441"/>
                    </a:cubicBezTo>
                    <a:cubicBezTo>
                      <a:pt x="325" y="443"/>
                      <a:pt x="323" y="446"/>
                      <a:pt x="321" y="449"/>
                    </a:cubicBezTo>
                    <a:cubicBezTo>
                      <a:pt x="320" y="450"/>
                      <a:pt x="319" y="451"/>
                      <a:pt x="319" y="453"/>
                    </a:cubicBezTo>
                    <a:cubicBezTo>
                      <a:pt x="318" y="456"/>
                      <a:pt x="318" y="459"/>
                      <a:pt x="318" y="462"/>
                    </a:cubicBezTo>
                    <a:cubicBezTo>
                      <a:pt x="318" y="464"/>
                      <a:pt x="318" y="467"/>
                      <a:pt x="319" y="470"/>
                    </a:cubicBezTo>
                    <a:cubicBezTo>
                      <a:pt x="319" y="470"/>
                      <a:pt x="319" y="470"/>
                      <a:pt x="319" y="470"/>
                    </a:cubicBezTo>
                    <a:cubicBezTo>
                      <a:pt x="319" y="470"/>
                      <a:pt x="320" y="471"/>
                      <a:pt x="320" y="471"/>
                    </a:cubicBezTo>
                    <a:cubicBezTo>
                      <a:pt x="321" y="472"/>
                      <a:pt x="322" y="473"/>
                      <a:pt x="323" y="474"/>
                    </a:cubicBezTo>
                    <a:cubicBezTo>
                      <a:pt x="324" y="475"/>
                      <a:pt x="326" y="476"/>
                      <a:pt x="327" y="478"/>
                    </a:cubicBezTo>
                    <a:cubicBezTo>
                      <a:pt x="331" y="481"/>
                      <a:pt x="335" y="485"/>
                      <a:pt x="339" y="488"/>
                    </a:cubicBezTo>
                    <a:cubicBezTo>
                      <a:pt x="341" y="489"/>
                      <a:pt x="343" y="491"/>
                      <a:pt x="345" y="492"/>
                    </a:cubicBezTo>
                    <a:cubicBezTo>
                      <a:pt x="348" y="494"/>
                      <a:pt x="350" y="495"/>
                      <a:pt x="352" y="496"/>
                    </a:cubicBezTo>
                    <a:cubicBezTo>
                      <a:pt x="356" y="498"/>
                      <a:pt x="359" y="500"/>
                      <a:pt x="363" y="502"/>
                    </a:cubicBezTo>
                    <a:cubicBezTo>
                      <a:pt x="371" y="506"/>
                      <a:pt x="379" y="510"/>
                      <a:pt x="387" y="514"/>
                    </a:cubicBezTo>
                    <a:cubicBezTo>
                      <a:pt x="394" y="517"/>
                      <a:pt x="401" y="519"/>
                      <a:pt x="407" y="522"/>
                    </a:cubicBezTo>
                    <a:cubicBezTo>
                      <a:pt x="414" y="525"/>
                      <a:pt x="420" y="528"/>
                      <a:pt x="427" y="530"/>
                    </a:cubicBezTo>
                    <a:cubicBezTo>
                      <a:pt x="442" y="536"/>
                      <a:pt x="457" y="542"/>
                      <a:pt x="472" y="547"/>
                    </a:cubicBezTo>
                    <a:cubicBezTo>
                      <a:pt x="477" y="549"/>
                      <a:pt x="482" y="551"/>
                      <a:pt x="486" y="553"/>
                    </a:cubicBezTo>
                    <a:cubicBezTo>
                      <a:pt x="498" y="558"/>
                      <a:pt x="509" y="562"/>
                      <a:pt x="520" y="566"/>
                    </a:cubicBezTo>
                    <a:cubicBezTo>
                      <a:pt x="534" y="573"/>
                      <a:pt x="548" y="579"/>
                      <a:pt x="562" y="586"/>
                    </a:cubicBezTo>
                    <a:cubicBezTo>
                      <a:pt x="575" y="592"/>
                      <a:pt x="587" y="598"/>
                      <a:pt x="599" y="605"/>
                    </a:cubicBezTo>
                    <a:cubicBezTo>
                      <a:pt x="606" y="609"/>
                      <a:pt x="614" y="614"/>
                      <a:pt x="621" y="619"/>
                    </a:cubicBezTo>
                    <a:cubicBezTo>
                      <a:pt x="628" y="623"/>
                      <a:pt x="634" y="628"/>
                      <a:pt x="641" y="632"/>
                    </a:cubicBezTo>
                    <a:cubicBezTo>
                      <a:pt x="649" y="639"/>
                      <a:pt x="657" y="646"/>
                      <a:pt x="665" y="653"/>
                    </a:cubicBezTo>
                    <a:cubicBezTo>
                      <a:pt x="673" y="660"/>
                      <a:pt x="681" y="667"/>
                      <a:pt x="688" y="674"/>
                    </a:cubicBezTo>
                    <a:cubicBezTo>
                      <a:pt x="701" y="687"/>
                      <a:pt x="712" y="701"/>
                      <a:pt x="721" y="716"/>
                    </a:cubicBezTo>
                    <a:cubicBezTo>
                      <a:pt x="724" y="721"/>
                      <a:pt x="727" y="726"/>
                      <a:pt x="729" y="732"/>
                    </a:cubicBezTo>
                    <a:cubicBezTo>
                      <a:pt x="735" y="742"/>
                      <a:pt x="739" y="753"/>
                      <a:pt x="743" y="764"/>
                    </a:cubicBezTo>
                    <a:cubicBezTo>
                      <a:pt x="745" y="770"/>
                      <a:pt x="747" y="775"/>
                      <a:pt x="749" y="781"/>
                    </a:cubicBezTo>
                    <a:cubicBezTo>
                      <a:pt x="751" y="787"/>
                      <a:pt x="752" y="792"/>
                      <a:pt x="754" y="798"/>
                    </a:cubicBezTo>
                    <a:cubicBezTo>
                      <a:pt x="758" y="814"/>
                      <a:pt x="760" y="830"/>
                      <a:pt x="761" y="847"/>
                    </a:cubicBezTo>
                    <a:cubicBezTo>
                      <a:pt x="762" y="858"/>
                      <a:pt x="762" y="869"/>
                      <a:pt x="762" y="879"/>
                    </a:cubicBezTo>
                    <a:cubicBezTo>
                      <a:pt x="761" y="897"/>
                      <a:pt x="759" y="915"/>
                      <a:pt x="756" y="933"/>
                    </a:cubicBezTo>
                    <a:cubicBezTo>
                      <a:pt x="753" y="951"/>
                      <a:pt x="748" y="969"/>
                      <a:pt x="742" y="985"/>
                    </a:cubicBezTo>
                    <a:cubicBezTo>
                      <a:pt x="734" y="1006"/>
                      <a:pt x="724" y="1026"/>
                      <a:pt x="712" y="1044"/>
                    </a:cubicBezTo>
                    <a:cubicBezTo>
                      <a:pt x="701" y="1062"/>
                      <a:pt x="688" y="1079"/>
                      <a:pt x="674" y="1094"/>
                    </a:cubicBezTo>
                    <a:cubicBezTo>
                      <a:pt x="654" y="1115"/>
                      <a:pt x="633" y="1134"/>
                      <a:pt x="609" y="1149"/>
                    </a:cubicBezTo>
                    <a:cubicBezTo>
                      <a:pt x="591" y="1160"/>
                      <a:pt x="574" y="1170"/>
                      <a:pt x="555" y="1178"/>
                    </a:cubicBezTo>
                    <a:cubicBezTo>
                      <a:pt x="544" y="1182"/>
                      <a:pt x="533" y="1186"/>
                      <a:pt x="522" y="1189"/>
                    </a:cubicBezTo>
                    <a:lnTo>
                      <a:pt x="520" y="1190"/>
                    </a:lnTo>
                    <a:lnTo>
                      <a:pt x="520" y="1190"/>
                    </a:lnTo>
                    <a:lnTo>
                      <a:pt x="520" y="1257"/>
                    </a:lnTo>
                    <a:cubicBezTo>
                      <a:pt x="520" y="1261"/>
                      <a:pt x="520" y="1264"/>
                      <a:pt x="519" y="1267"/>
                    </a:cubicBezTo>
                    <a:cubicBezTo>
                      <a:pt x="518" y="1274"/>
                      <a:pt x="517" y="1281"/>
                      <a:pt x="515" y="1287"/>
                    </a:cubicBezTo>
                    <a:cubicBezTo>
                      <a:pt x="512" y="1294"/>
                      <a:pt x="509" y="1301"/>
                      <a:pt x="504" y="1307"/>
                    </a:cubicBezTo>
                    <a:cubicBezTo>
                      <a:pt x="495" y="1321"/>
                      <a:pt x="481" y="1332"/>
                      <a:pt x="465" y="1338"/>
                    </a:cubicBezTo>
                    <a:cubicBezTo>
                      <a:pt x="458" y="1341"/>
                      <a:pt x="452" y="1343"/>
                      <a:pt x="445" y="1343"/>
                    </a:cubicBezTo>
                    <a:cubicBezTo>
                      <a:pt x="441" y="1344"/>
                      <a:pt x="438" y="1344"/>
                      <a:pt x="435" y="1344"/>
                    </a:cubicBezTo>
                    <a:lnTo>
                      <a:pt x="341" y="1344"/>
                    </a:lnTo>
                    <a:cubicBezTo>
                      <a:pt x="338" y="1344"/>
                      <a:pt x="334" y="1344"/>
                      <a:pt x="331" y="1344"/>
                    </a:cubicBezTo>
                    <a:cubicBezTo>
                      <a:pt x="324" y="1343"/>
                      <a:pt x="318" y="1341"/>
                      <a:pt x="312" y="1339"/>
                    </a:cubicBezTo>
                    <a:cubicBezTo>
                      <a:pt x="288" y="1330"/>
                      <a:pt x="268" y="1311"/>
                      <a:pt x="260" y="1287"/>
                    </a:cubicBezTo>
                    <a:cubicBezTo>
                      <a:pt x="257" y="1281"/>
                      <a:pt x="256" y="1274"/>
                      <a:pt x="255" y="1268"/>
                    </a:cubicBezTo>
                    <a:cubicBezTo>
                      <a:pt x="255" y="1264"/>
                      <a:pt x="254" y="1261"/>
                      <a:pt x="254" y="1258"/>
                    </a:cubicBezTo>
                    <a:lnTo>
                      <a:pt x="254" y="1192"/>
                    </a:lnTo>
                    <a:cubicBezTo>
                      <a:pt x="252" y="1192"/>
                      <a:pt x="250" y="1191"/>
                      <a:pt x="248" y="1191"/>
                    </a:cubicBezTo>
                    <a:lnTo>
                      <a:pt x="242" y="1189"/>
                    </a:lnTo>
                    <a:cubicBezTo>
                      <a:pt x="236" y="1187"/>
                      <a:pt x="230" y="1185"/>
                      <a:pt x="223" y="1183"/>
                    </a:cubicBezTo>
                    <a:cubicBezTo>
                      <a:pt x="218" y="1181"/>
                      <a:pt x="212" y="1179"/>
                      <a:pt x="206" y="1177"/>
                    </a:cubicBezTo>
                    <a:cubicBezTo>
                      <a:pt x="199" y="1175"/>
                      <a:pt x="191" y="1172"/>
                      <a:pt x="184" y="1169"/>
                    </a:cubicBezTo>
                    <a:cubicBezTo>
                      <a:pt x="169" y="1163"/>
                      <a:pt x="154" y="1156"/>
                      <a:pt x="139" y="1148"/>
                    </a:cubicBezTo>
                    <a:cubicBezTo>
                      <a:pt x="134" y="1145"/>
                      <a:pt x="130" y="1143"/>
                      <a:pt x="125" y="1140"/>
                    </a:cubicBezTo>
                    <a:cubicBezTo>
                      <a:pt x="118" y="1136"/>
                      <a:pt x="112" y="1132"/>
                      <a:pt x="105" y="1128"/>
                    </a:cubicBezTo>
                    <a:cubicBezTo>
                      <a:pt x="95" y="1121"/>
                      <a:pt x="85" y="1114"/>
                      <a:pt x="76" y="1107"/>
                    </a:cubicBezTo>
                    <a:cubicBezTo>
                      <a:pt x="69" y="1103"/>
                      <a:pt x="63" y="1098"/>
                      <a:pt x="57" y="1093"/>
                    </a:cubicBezTo>
                    <a:cubicBezTo>
                      <a:pt x="51" y="1089"/>
                      <a:pt x="47" y="1085"/>
                      <a:pt x="42" y="1080"/>
                    </a:cubicBezTo>
                    <a:cubicBezTo>
                      <a:pt x="39" y="1078"/>
                      <a:pt x="36" y="1075"/>
                      <a:pt x="33" y="1072"/>
                    </a:cubicBezTo>
                    <a:cubicBezTo>
                      <a:pt x="28" y="1067"/>
                      <a:pt x="23" y="1062"/>
                      <a:pt x="19" y="1056"/>
                    </a:cubicBezTo>
                    <a:cubicBezTo>
                      <a:pt x="10" y="1045"/>
                      <a:pt x="4" y="1032"/>
                      <a:pt x="2" y="1018"/>
                    </a:cubicBezTo>
                    <a:cubicBezTo>
                      <a:pt x="0" y="1012"/>
                      <a:pt x="0" y="1007"/>
                      <a:pt x="0" y="1001"/>
                    </a:cubicBezTo>
                    <a:cubicBezTo>
                      <a:pt x="0" y="993"/>
                      <a:pt x="2" y="985"/>
                      <a:pt x="4" y="977"/>
                    </a:cubicBezTo>
                    <a:cubicBezTo>
                      <a:pt x="6" y="971"/>
                      <a:pt x="9" y="965"/>
                      <a:pt x="12" y="959"/>
                    </a:cubicBezTo>
                    <a:cubicBezTo>
                      <a:pt x="14" y="956"/>
                      <a:pt x="16" y="953"/>
                      <a:pt x="18" y="951"/>
                    </a:cubicBezTo>
                    <a:cubicBezTo>
                      <a:pt x="41" y="920"/>
                      <a:pt x="65" y="890"/>
                      <a:pt x="88" y="859"/>
                    </a:cubicBezTo>
                    <a:cubicBezTo>
                      <a:pt x="90" y="856"/>
                      <a:pt x="92" y="854"/>
                      <a:pt x="94" y="851"/>
                    </a:cubicBezTo>
                    <a:cubicBezTo>
                      <a:pt x="99" y="846"/>
                      <a:pt x="104" y="842"/>
                      <a:pt x="110" y="838"/>
                    </a:cubicBezTo>
                    <a:cubicBezTo>
                      <a:pt x="119" y="833"/>
                      <a:pt x="129" y="829"/>
                      <a:pt x="140" y="827"/>
                    </a:cubicBezTo>
                    <a:cubicBezTo>
                      <a:pt x="147" y="825"/>
                      <a:pt x="154" y="825"/>
                      <a:pt x="161" y="825"/>
                    </a:cubicBezTo>
                    <a:cubicBezTo>
                      <a:pt x="173" y="825"/>
                      <a:pt x="184" y="828"/>
                      <a:pt x="195" y="833"/>
                    </a:cubicBezTo>
                    <a:cubicBezTo>
                      <a:pt x="201" y="836"/>
                      <a:pt x="206" y="840"/>
                      <a:pt x="211" y="844"/>
                    </a:cubicBezTo>
                    <a:cubicBezTo>
                      <a:pt x="214" y="846"/>
                      <a:pt x="216" y="848"/>
                      <a:pt x="218" y="850"/>
                    </a:cubicBezTo>
                    <a:cubicBezTo>
                      <a:pt x="219" y="852"/>
                      <a:pt x="220" y="853"/>
                      <a:pt x="222" y="854"/>
                    </a:cubicBezTo>
                    <a:cubicBezTo>
                      <a:pt x="227" y="858"/>
                      <a:pt x="231" y="862"/>
                      <a:pt x="236" y="865"/>
                    </a:cubicBezTo>
                    <a:cubicBezTo>
                      <a:pt x="246" y="873"/>
                      <a:pt x="257" y="880"/>
                      <a:pt x="267" y="886"/>
                    </a:cubicBezTo>
                    <a:cubicBezTo>
                      <a:pt x="290" y="900"/>
                      <a:pt x="315" y="910"/>
                      <a:pt x="341" y="916"/>
                    </a:cubicBezTo>
                    <a:cubicBezTo>
                      <a:pt x="345" y="917"/>
                      <a:pt x="348" y="918"/>
                      <a:pt x="351" y="918"/>
                    </a:cubicBezTo>
                    <a:cubicBezTo>
                      <a:pt x="354" y="919"/>
                      <a:pt x="358" y="920"/>
                      <a:pt x="362" y="921"/>
                    </a:cubicBezTo>
                    <a:cubicBezTo>
                      <a:pt x="369" y="922"/>
                      <a:pt x="375" y="922"/>
                      <a:pt x="382" y="922"/>
                    </a:cubicBezTo>
                    <a:cubicBezTo>
                      <a:pt x="386" y="923"/>
                      <a:pt x="391" y="923"/>
                      <a:pt x="395" y="922"/>
                    </a:cubicBezTo>
                    <a:cubicBezTo>
                      <a:pt x="401" y="922"/>
                      <a:pt x="406" y="921"/>
                      <a:pt x="412" y="920"/>
                    </a:cubicBezTo>
                    <a:cubicBezTo>
                      <a:pt x="416" y="919"/>
                      <a:pt x="420" y="918"/>
                      <a:pt x="424" y="916"/>
                    </a:cubicBezTo>
                    <a:cubicBezTo>
                      <a:pt x="431" y="914"/>
                      <a:pt x="437" y="911"/>
                      <a:pt x="443" y="908"/>
                    </a:cubicBezTo>
                    <a:cubicBezTo>
                      <a:pt x="448" y="904"/>
                      <a:pt x="454" y="900"/>
                      <a:pt x="457" y="894"/>
                    </a:cubicBezTo>
                    <a:cubicBezTo>
                      <a:pt x="458" y="891"/>
                      <a:pt x="459" y="888"/>
                      <a:pt x="459" y="885"/>
                    </a:cubicBezTo>
                    <a:cubicBezTo>
                      <a:pt x="460" y="883"/>
                      <a:pt x="460" y="881"/>
                      <a:pt x="460" y="879"/>
                    </a:cubicBezTo>
                    <a:cubicBezTo>
                      <a:pt x="460" y="879"/>
                      <a:pt x="460" y="878"/>
                      <a:pt x="460" y="878"/>
                    </a:cubicBezTo>
                    <a:lnTo>
                      <a:pt x="460" y="877"/>
                    </a:lnTo>
                    <a:lnTo>
                      <a:pt x="460" y="876"/>
                    </a:lnTo>
                    <a:cubicBezTo>
                      <a:pt x="460" y="875"/>
                      <a:pt x="460" y="875"/>
                      <a:pt x="460" y="874"/>
                    </a:cubicBezTo>
                    <a:cubicBezTo>
                      <a:pt x="460" y="874"/>
                      <a:pt x="459" y="874"/>
                      <a:pt x="459" y="873"/>
                    </a:cubicBezTo>
                    <a:cubicBezTo>
                      <a:pt x="459" y="872"/>
                      <a:pt x="458" y="871"/>
                      <a:pt x="457" y="870"/>
                    </a:cubicBezTo>
                    <a:cubicBezTo>
                      <a:pt x="455" y="868"/>
                      <a:pt x="453" y="865"/>
                      <a:pt x="452" y="863"/>
                    </a:cubicBezTo>
                    <a:cubicBezTo>
                      <a:pt x="451" y="862"/>
                      <a:pt x="450" y="861"/>
                      <a:pt x="449" y="860"/>
                    </a:cubicBezTo>
                    <a:cubicBezTo>
                      <a:pt x="447" y="858"/>
                      <a:pt x="446" y="857"/>
                      <a:pt x="444" y="856"/>
                    </a:cubicBezTo>
                    <a:cubicBezTo>
                      <a:pt x="442" y="855"/>
                      <a:pt x="439" y="853"/>
                      <a:pt x="437" y="852"/>
                    </a:cubicBezTo>
                    <a:cubicBezTo>
                      <a:pt x="429" y="847"/>
                      <a:pt x="421" y="843"/>
                      <a:pt x="414" y="839"/>
                    </a:cubicBezTo>
                    <a:cubicBezTo>
                      <a:pt x="403" y="834"/>
                      <a:pt x="393" y="829"/>
                      <a:pt x="382" y="824"/>
                    </a:cubicBezTo>
                    <a:cubicBezTo>
                      <a:pt x="375" y="821"/>
                      <a:pt x="368" y="818"/>
                      <a:pt x="361" y="816"/>
                    </a:cubicBezTo>
                    <a:cubicBezTo>
                      <a:pt x="351" y="811"/>
                      <a:pt x="341" y="807"/>
                      <a:pt x="330" y="803"/>
                    </a:cubicBezTo>
                    <a:lnTo>
                      <a:pt x="296" y="789"/>
                    </a:lnTo>
                    <a:cubicBezTo>
                      <a:pt x="292" y="788"/>
                      <a:pt x="288" y="786"/>
                      <a:pt x="284" y="784"/>
                    </a:cubicBezTo>
                    <a:cubicBezTo>
                      <a:pt x="282" y="783"/>
                      <a:pt x="279" y="782"/>
                      <a:pt x="277" y="781"/>
                    </a:cubicBezTo>
                    <a:cubicBezTo>
                      <a:pt x="266" y="777"/>
                      <a:pt x="255" y="772"/>
                      <a:pt x="244" y="767"/>
                    </a:cubicBezTo>
                    <a:cubicBezTo>
                      <a:pt x="231" y="761"/>
                      <a:pt x="217" y="755"/>
                      <a:pt x="204" y="748"/>
                    </a:cubicBezTo>
                    <a:cubicBezTo>
                      <a:pt x="197" y="744"/>
                      <a:pt x="191" y="740"/>
                      <a:pt x="184" y="736"/>
                    </a:cubicBezTo>
                    <a:cubicBezTo>
                      <a:pt x="177" y="732"/>
                      <a:pt x="170" y="727"/>
                      <a:pt x="163" y="723"/>
                    </a:cubicBezTo>
                    <a:cubicBezTo>
                      <a:pt x="157" y="719"/>
                      <a:pt x="151" y="715"/>
                      <a:pt x="145" y="710"/>
                    </a:cubicBezTo>
                    <a:cubicBezTo>
                      <a:pt x="136" y="704"/>
                      <a:pt x="128" y="698"/>
                      <a:pt x="120" y="691"/>
                    </a:cubicBezTo>
                    <a:cubicBezTo>
                      <a:pt x="113" y="685"/>
                      <a:pt x="106" y="678"/>
                      <a:pt x="100" y="671"/>
                    </a:cubicBezTo>
                    <a:cubicBezTo>
                      <a:pt x="93" y="664"/>
                      <a:pt x="87" y="657"/>
                      <a:pt x="81" y="650"/>
                    </a:cubicBezTo>
                    <a:cubicBezTo>
                      <a:pt x="76" y="644"/>
                      <a:pt x="72" y="639"/>
                      <a:pt x="68" y="633"/>
                    </a:cubicBezTo>
                    <a:cubicBezTo>
                      <a:pt x="62" y="626"/>
                      <a:pt x="56" y="617"/>
                      <a:pt x="51" y="608"/>
                    </a:cubicBezTo>
                    <a:cubicBezTo>
                      <a:pt x="48" y="603"/>
                      <a:pt x="46" y="598"/>
                      <a:pt x="43" y="592"/>
                    </a:cubicBezTo>
                    <a:cubicBezTo>
                      <a:pt x="40" y="585"/>
                      <a:pt x="36" y="577"/>
                      <a:pt x="34" y="568"/>
                    </a:cubicBezTo>
                    <a:cubicBezTo>
                      <a:pt x="29" y="556"/>
                      <a:pt x="25" y="542"/>
                      <a:pt x="22" y="529"/>
                    </a:cubicBezTo>
                    <a:cubicBezTo>
                      <a:pt x="17" y="503"/>
                      <a:pt x="15" y="477"/>
                      <a:pt x="16" y="451"/>
                    </a:cubicBezTo>
                    <a:cubicBezTo>
                      <a:pt x="17" y="425"/>
                      <a:pt x="21" y="399"/>
                      <a:pt x="28" y="375"/>
                    </a:cubicBezTo>
                    <a:cubicBezTo>
                      <a:pt x="35" y="356"/>
                      <a:pt x="43" y="337"/>
                      <a:pt x="52" y="319"/>
                    </a:cubicBezTo>
                    <a:cubicBezTo>
                      <a:pt x="65" y="296"/>
                      <a:pt x="82" y="274"/>
                      <a:pt x="100" y="255"/>
                    </a:cubicBezTo>
                    <a:cubicBezTo>
                      <a:pt x="119" y="234"/>
                      <a:pt x="141" y="216"/>
                      <a:pt x="164" y="201"/>
                    </a:cubicBezTo>
                    <a:cubicBezTo>
                      <a:pt x="182" y="189"/>
                      <a:pt x="201" y="180"/>
                      <a:pt x="220" y="171"/>
                    </a:cubicBezTo>
                    <a:cubicBezTo>
                      <a:pt x="231" y="167"/>
                      <a:pt x="242" y="162"/>
                      <a:pt x="253" y="159"/>
                    </a:cubicBezTo>
                    <a:lnTo>
                      <a:pt x="254" y="158"/>
                    </a:lnTo>
                    <a:lnTo>
                      <a:pt x="254" y="87"/>
                    </a:lnTo>
                    <a:lnTo>
                      <a:pt x="254" y="85"/>
                    </a:lnTo>
                    <a:cubicBezTo>
                      <a:pt x="255" y="82"/>
                      <a:pt x="255" y="78"/>
                      <a:pt x="255" y="75"/>
                    </a:cubicBezTo>
                    <a:cubicBezTo>
                      <a:pt x="256" y="68"/>
                      <a:pt x="258" y="62"/>
                      <a:pt x="260" y="55"/>
                    </a:cubicBezTo>
                    <a:cubicBezTo>
                      <a:pt x="269" y="33"/>
                      <a:pt x="287" y="15"/>
                      <a:pt x="310" y="6"/>
                    </a:cubicBezTo>
                    <a:cubicBezTo>
                      <a:pt x="316" y="4"/>
                      <a:pt x="322" y="2"/>
                      <a:pt x="329" y="1"/>
                    </a:cubicBezTo>
                    <a:cubicBezTo>
                      <a:pt x="332" y="1"/>
                      <a:pt x="336" y="0"/>
                      <a:pt x="339" y="0"/>
                    </a:cubicBezTo>
                    <a:cubicBezTo>
                      <a:pt x="371" y="0"/>
                      <a:pt x="403" y="0"/>
                      <a:pt x="435" y="0"/>
                    </a:cubicBezTo>
                    <a:close/>
                    <a:moveTo>
                      <a:pt x="537" y="476"/>
                    </a:moveTo>
                    <a:lnTo>
                      <a:pt x="537" y="476"/>
                    </a:lnTo>
                    <a:lnTo>
                      <a:pt x="537" y="477"/>
                    </a:lnTo>
                    <a:cubicBezTo>
                      <a:pt x="537" y="477"/>
                      <a:pt x="537" y="477"/>
                      <a:pt x="537" y="476"/>
                    </a:cubicBezTo>
                    <a:close/>
                    <a:moveTo>
                      <a:pt x="538" y="477"/>
                    </a:moveTo>
                    <a:lnTo>
                      <a:pt x="537" y="477"/>
                    </a:lnTo>
                    <a:cubicBezTo>
                      <a:pt x="537" y="477"/>
                      <a:pt x="538" y="477"/>
                      <a:pt x="538" y="477"/>
                    </a:cubicBezTo>
                    <a:close/>
                    <a:moveTo>
                      <a:pt x="220" y="853"/>
                    </a:moveTo>
                    <a:cubicBezTo>
                      <a:pt x="220" y="852"/>
                      <a:pt x="220" y="852"/>
                      <a:pt x="219" y="852"/>
                    </a:cubicBezTo>
                    <a:cubicBezTo>
                      <a:pt x="219" y="852"/>
                      <a:pt x="220" y="853"/>
                      <a:pt x="220" y="853"/>
                    </a:cubicBezTo>
                    <a:close/>
                    <a:moveTo>
                      <a:pt x="608" y="499"/>
                    </a:moveTo>
                    <a:cubicBezTo>
                      <a:pt x="608" y="499"/>
                      <a:pt x="608" y="499"/>
                      <a:pt x="609" y="499"/>
                    </a:cubicBezTo>
                    <a:cubicBezTo>
                      <a:pt x="608" y="499"/>
                      <a:pt x="608" y="499"/>
                      <a:pt x="608" y="499"/>
                    </a:cubicBezTo>
                    <a:close/>
                    <a:moveTo>
                      <a:pt x="610" y="499"/>
                    </a:moveTo>
                    <a:cubicBezTo>
                      <a:pt x="609" y="499"/>
                      <a:pt x="609" y="499"/>
                      <a:pt x="609" y="499"/>
                    </a:cubicBezTo>
                    <a:cubicBezTo>
                      <a:pt x="609" y="499"/>
                      <a:pt x="609" y="499"/>
                      <a:pt x="610" y="4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60">
                <a:extLst>
                  <a:ext uri="{FF2B5EF4-FFF2-40B4-BE49-F238E27FC236}">
                    <a16:creationId xmlns:a16="http://schemas.microsoft.com/office/drawing/2014/main" id="{EE801923-0CDB-46D0-B3BE-88A577C42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1512"/>
                <a:ext cx="142" cy="274"/>
              </a:xfrm>
              <a:custGeom>
                <a:avLst/>
                <a:gdLst>
                  <a:gd name="T0" fmla="*/ 634 w 635"/>
                  <a:gd name="T1" fmla="*/ 803 h 1215"/>
                  <a:gd name="T2" fmla="*/ 391 w 635"/>
                  <a:gd name="T3" fmla="*/ 1074 h 1215"/>
                  <a:gd name="T4" fmla="*/ 385 w 635"/>
                  <a:gd name="T5" fmla="*/ 1208 h 1215"/>
                  <a:gd name="T6" fmla="*/ 278 w 635"/>
                  <a:gd name="T7" fmla="*/ 1214 h 1215"/>
                  <a:gd name="T8" fmla="*/ 257 w 635"/>
                  <a:gd name="T9" fmla="*/ 1192 h 1215"/>
                  <a:gd name="T10" fmla="*/ 170 w 635"/>
                  <a:gd name="T11" fmla="*/ 1053 h 1215"/>
                  <a:gd name="T12" fmla="*/ 52 w 635"/>
                  <a:gd name="T13" fmla="*/ 990 h 1215"/>
                  <a:gd name="T14" fmla="*/ 8 w 635"/>
                  <a:gd name="T15" fmla="*/ 952 h 1215"/>
                  <a:gd name="T16" fmla="*/ 77 w 635"/>
                  <a:gd name="T17" fmla="*/ 833 h 1215"/>
                  <a:gd name="T18" fmla="*/ 109 w 635"/>
                  <a:gd name="T19" fmla="*/ 831 h 1215"/>
                  <a:gd name="T20" fmla="*/ 274 w 635"/>
                  <a:gd name="T21" fmla="*/ 917 h 1215"/>
                  <a:gd name="T22" fmla="*/ 421 w 635"/>
                  <a:gd name="T23" fmla="*/ 894 h 1215"/>
                  <a:gd name="T24" fmla="*/ 452 w 635"/>
                  <a:gd name="T25" fmla="*/ 775 h 1215"/>
                  <a:gd name="T26" fmla="*/ 390 w 635"/>
                  <a:gd name="T27" fmla="*/ 721 h 1215"/>
                  <a:gd name="T28" fmla="*/ 291 w 635"/>
                  <a:gd name="T29" fmla="*/ 677 h 1215"/>
                  <a:gd name="T30" fmla="*/ 208 w 635"/>
                  <a:gd name="T31" fmla="*/ 643 h 1215"/>
                  <a:gd name="T32" fmla="*/ 127 w 635"/>
                  <a:gd name="T33" fmla="*/ 598 h 1215"/>
                  <a:gd name="T34" fmla="*/ 62 w 635"/>
                  <a:gd name="T35" fmla="*/ 536 h 1215"/>
                  <a:gd name="T36" fmla="*/ 23 w 635"/>
                  <a:gd name="T37" fmla="*/ 451 h 1215"/>
                  <a:gd name="T38" fmla="*/ 84 w 635"/>
                  <a:gd name="T39" fmla="*/ 235 h 1215"/>
                  <a:gd name="T40" fmla="*/ 257 w 635"/>
                  <a:gd name="T41" fmla="*/ 22 h 1215"/>
                  <a:gd name="T42" fmla="*/ 278 w 635"/>
                  <a:gd name="T43" fmla="*/ 0 h 1215"/>
                  <a:gd name="T44" fmla="*/ 385 w 635"/>
                  <a:gd name="T45" fmla="*/ 7 h 1215"/>
                  <a:gd name="T46" fmla="*/ 391 w 635"/>
                  <a:gd name="T47" fmla="*/ 141 h 1215"/>
                  <a:gd name="T48" fmla="*/ 525 w 635"/>
                  <a:gd name="T49" fmla="*/ 180 h 1215"/>
                  <a:gd name="T50" fmla="*/ 594 w 635"/>
                  <a:gd name="T51" fmla="*/ 225 h 1215"/>
                  <a:gd name="T52" fmla="*/ 608 w 635"/>
                  <a:gd name="T53" fmla="*/ 260 h 1215"/>
                  <a:gd name="T54" fmla="*/ 538 w 635"/>
                  <a:gd name="T55" fmla="*/ 369 h 1215"/>
                  <a:gd name="T56" fmla="*/ 510 w 635"/>
                  <a:gd name="T57" fmla="*/ 357 h 1215"/>
                  <a:gd name="T58" fmla="*/ 444 w 635"/>
                  <a:gd name="T59" fmla="*/ 317 h 1215"/>
                  <a:gd name="T60" fmla="*/ 335 w 635"/>
                  <a:gd name="T61" fmla="*/ 292 h 1215"/>
                  <a:gd name="T62" fmla="*/ 189 w 635"/>
                  <a:gd name="T63" fmla="*/ 396 h 1215"/>
                  <a:gd name="T64" fmla="*/ 215 w 635"/>
                  <a:gd name="T65" fmla="*/ 457 h 1215"/>
                  <a:gd name="T66" fmla="*/ 280 w 635"/>
                  <a:gd name="T67" fmla="*/ 500 h 1215"/>
                  <a:gd name="T68" fmla="*/ 368 w 635"/>
                  <a:gd name="T69" fmla="*/ 537 h 1215"/>
                  <a:gd name="T70" fmla="*/ 475 w 635"/>
                  <a:gd name="T71" fmla="*/ 582 h 1215"/>
                  <a:gd name="T72" fmla="*/ 568 w 635"/>
                  <a:gd name="T73" fmla="*/ 644 h 1215"/>
                  <a:gd name="T74" fmla="*/ 625 w 635"/>
                  <a:gd name="T75" fmla="*/ 739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5" h="1215">
                    <a:moveTo>
                      <a:pt x="625" y="739"/>
                    </a:moveTo>
                    <a:cubicBezTo>
                      <a:pt x="631" y="759"/>
                      <a:pt x="634" y="780"/>
                      <a:pt x="634" y="803"/>
                    </a:cubicBezTo>
                    <a:cubicBezTo>
                      <a:pt x="634" y="872"/>
                      <a:pt x="611" y="931"/>
                      <a:pt x="566" y="981"/>
                    </a:cubicBezTo>
                    <a:cubicBezTo>
                      <a:pt x="522" y="1031"/>
                      <a:pt x="463" y="1062"/>
                      <a:pt x="391" y="1074"/>
                    </a:cubicBezTo>
                    <a:lnTo>
                      <a:pt x="391" y="1192"/>
                    </a:lnTo>
                    <a:cubicBezTo>
                      <a:pt x="391" y="1199"/>
                      <a:pt x="390" y="1204"/>
                      <a:pt x="385" y="1208"/>
                    </a:cubicBezTo>
                    <a:cubicBezTo>
                      <a:pt x="381" y="1212"/>
                      <a:pt x="376" y="1214"/>
                      <a:pt x="370" y="1214"/>
                    </a:cubicBezTo>
                    <a:lnTo>
                      <a:pt x="278" y="1214"/>
                    </a:lnTo>
                    <a:cubicBezTo>
                      <a:pt x="273" y="1214"/>
                      <a:pt x="267" y="1212"/>
                      <a:pt x="263" y="1208"/>
                    </a:cubicBezTo>
                    <a:cubicBezTo>
                      <a:pt x="259" y="1203"/>
                      <a:pt x="257" y="1198"/>
                      <a:pt x="257" y="1192"/>
                    </a:cubicBezTo>
                    <a:lnTo>
                      <a:pt x="257" y="1074"/>
                    </a:lnTo>
                    <a:cubicBezTo>
                      <a:pt x="227" y="1070"/>
                      <a:pt x="198" y="1063"/>
                      <a:pt x="170" y="1053"/>
                    </a:cubicBezTo>
                    <a:cubicBezTo>
                      <a:pt x="143" y="1043"/>
                      <a:pt x="120" y="1033"/>
                      <a:pt x="102" y="1023"/>
                    </a:cubicBezTo>
                    <a:cubicBezTo>
                      <a:pt x="84" y="1012"/>
                      <a:pt x="67" y="1002"/>
                      <a:pt x="52" y="990"/>
                    </a:cubicBezTo>
                    <a:cubicBezTo>
                      <a:pt x="36" y="978"/>
                      <a:pt x="26" y="970"/>
                      <a:pt x="20" y="965"/>
                    </a:cubicBezTo>
                    <a:cubicBezTo>
                      <a:pt x="15" y="959"/>
                      <a:pt x="11" y="955"/>
                      <a:pt x="8" y="952"/>
                    </a:cubicBezTo>
                    <a:cubicBezTo>
                      <a:pt x="1" y="943"/>
                      <a:pt x="0" y="934"/>
                      <a:pt x="7" y="925"/>
                    </a:cubicBezTo>
                    <a:lnTo>
                      <a:pt x="77" y="833"/>
                    </a:lnTo>
                    <a:cubicBezTo>
                      <a:pt x="80" y="829"/>
                      <a:pt x="85" y="826"/>
                      <a:pt x="92" y="825"/>
                    </a:cubicBezTo>
                    <a:cubicBezTo>
                      <a:pt x="99" y="824"/>
                      <a:pt x="104" y="826"/>
                      <a:pt x="109" y="831"/>
                    </a:cubicBezTo>
                    <a:lnTo>
                      <a:pt x="110" y="833"/>
                    </a:lnTo>
                    <a:cubicBezTo>
                      <a:pt x="161" y="877"/>
                      <a:pt x="216" y="906"/>
                      <a:pt x="274" y="917"/>
                    </a:cubicBezTo>
                    <a:cubicBezTo>
                      <a:pt x="291" y="921"/>
                      <a:pt x="308" y="923"/>
                      <a:pt x="324" y="923"/>
                    </a:cubicBezTo>
                    <a:cubicBezTo>
                      <a:pt x="361" y="923"/>
                      <a:pt x="393" y="913"/>
                      <a:pt x="421" y="894"/>
                    </a:cubicBezTo>
                    <a:cubicBezTo>
                      <a:pt x="449" y="874"/>
                      <a:pt x="462" y="847"/>
                      <a:pt x="462" y="811"/>
                    </a:cubicBezTo>
                    <a:cubicBezTo>
                      <a:pt x="462" y="798"/>
                      <a:pt x="459" y="786"/>
                      <a:pt x="452" y="775"/>
                    </a:cubicBezTo>
                    <a:cubicBezTo>
                      <a:pt x="445" y="764"/>
                      <a:pt x="438" y="754"/>
                      <a:pt x="430" y="747"/>
                    </a:cubicBezTo>
                    <a:cubicBezTo>
                      <a:pt x="421" y="739"/>
                      <a:pt x="408" y="731"/>
                      <a:pt x="390" y="721"/>
                    </a:cubicBezTo>
                    <a:cubicBezTo>
                      <a:pt x="372" y="712"/>
                      <a:pt x="357" y="705"/>
                      <a:pt x="345" y="700"/>
                    </a:cubicBezTo>
                    <a:cubicBezTo>
                      <a:pt x="334" y="694"/>
                      <a:pt x="316" y="687"/>
                      <a:pt x="291" y="677"/>
                    </a:cubicBezTo>
                    <a:cubicBezTo>
                      <a:pt x="274" y="670"/>
                      <a:pt x="260" y="665"/>
                      <a:pt x="250" y="661"/>
                    </a:cubicBezTo>
                    <a:cubicBezTo>
                      <a:pt x="239" y="657"/>
                      <a:pt x="225" y="651"/>
                      <a:pt x="208" y="643"/>
                    </a:cubicBezTo>
                    <a:cubicBezTo>
                      <a:pt x="190" y="635"/>
                      <a:pt x="176" y="628"/>
                      <a:pt x="166" y="622"/>
                    </a:cubicBezTo>
                    <a:cubicBezTo>
                      <a:pt x="155" y="616"/>
                      <a:pt x="142" y="608"/>
                      <a:pt x="127" y="598"/>
                    </a:cubicBezTo>
                    <a:cubicBezTo>
                      <a:pt x="113" y="588"/>
                      <a:pt x="100" y="578"/>
                      <a:pt x="91" y="569"/>
                    </a:cubicBezTo>
                    <a:cubicBezTo>
                      <a:pt x="82" y="560"/>
                      <a:pt x="72" y="549"/>
                      <a:pt x="62" y="536"/>
                    </a:cubicBezTo>
                    <a:cubicBezTo>
                      <a:pt x="51" y="523"/>
                      <a:pt x="43" y="510"/>
                      <a:pt x="38" y="497"/>
                    </a:cubicBezTo>
                    <a:cubicBezTo>
                      <a:pt x="32" y="483"/>
                      <a:pt x="27" y="468"/>
                      <a:pt x="23" y="451"/>
                    </a:cubicBezTo>
                    <a:cubicBezTo>
                      <a:pt x="20" y="435"/>
                      <a:pt x="18" y="417"/>
                      <a:pt x="18" y="398"/>
                    </a:cubicBezTo>
                    <a:cubicBezTo>
                      <a:pt x="18" y="336"/>
                      <a:pt x="40" y="282"/>
                      <a:pt x="84" y="235"/>
                    </a:cubicBezTo>
                    <a:cubicBezTo>
                      <a:pt x="128" y="188"/>
                      <a:pt x="186" y="157"/>
                      <a:pt x="257" y="144"/>
                    </a:cubicBezTo>
                    <a:lnTo>
                      <a:pt x="257" y="22"/>
                    </a:lnTo>
                    <a:cubicBezTo>
                      <a:pt x="257" y="16"/>
                      <a:pt x="259" y="11"/>
                      <a:pt x="263" y="7"/>
                    </a:cubicBezTo>
                    <a:cubicBezTo>
                      <a:pt x="267" y="3"/>
                      <a:pt x="272" y="0"/>
                      <a:pt x="278" y="0"/>
                    </a:cubicBezTo>
                    <a:lnTo>
                      <a:pt x="370" y="0"/>
                    </a:lnTo>
                    <a:cubicBezTo>
                      <a:pt x="376" y="0"/>
                      <a:pt x="381" y="2"/>
                      <a:pt x="385" y="7"/>
                    </a:cubicBezTo>
                    <a:cubicBezTo>
                      <a:pt x="389" y="11"/>
                      <a:pt x="391" y="16"/>
                      <a:pt x="391" y="22"/>
                    </a:cubicBezTo>
                    <a:lnTo>
                      <a:pt x="391" y="141"/>
                    </a:lnTo>
                    <a:cubicBezTo>
                      <a:pt x="417" y="144"/>
                      <a:pt x="442" y="149"/>
                      <a:pt x="466" y="157"/>
                    </a:cubicBezTo>
                    <a:cubicBezTo>
                      <a:pt x="490" y="164"/>
                      <a:pt x="510" y="172"/>
                      <a:pt x="525" y="180"/>
                    </a:cubicBezTo>
                    <a:cubicBezTo>
                      <a:pt x="540" y="187"/>
                      <a:pt x="555" y="195"/>
                      <a:pt x="568" y="205"/>
                    </a:cubicBezTo>
                    <a:cubicBezTo>
                      <a:pt x="582" y="214"/>
                      <a:pt x="591" y="221"/>
                      <a:pt x="594" y="225"/>
                    </a:cubicBezTo>
                    <a:cubicBezTo>
                      <a:pt x="598" y="228"/>
                      <a:pt x="602" y="231"/>
                      <a:pt x="605" y="234"/>
                    </a:cubicBezTo>
                    <a:cubicBezTo>
                      <a:pt x="612" y="242"/>
                      <a:pt x="613" y="251"/>
                      <a:pt x="608" y="260"/>
                    </a:cubicBezTo>
                    <a:lnTo>
                      <a:pt x="553" y="359"/>
                    </a:lnTo>
                    <a:cubicBezTo>
                      <a:pt x="550" y="365"/>
                      <a:pt x="544" y="369"/>
                      <a:pt x="538" y="369"/>
                    </a:cubicBezTo>
                    <a:cubicBezTo>
                      <a:pt x="531" y="371"/>
                      <a:pt x="525" y="369"/>
                      <a:pt x="519" y="365"/>
                    </a:cubicBezTo>
                    <a:cubicBezTo>
                      <a:pt x="518" y="363"/>
                      <a:pt x="515" y="361"/>
                      <a:pt x="510" y="357"/>
                    </a:cubicBezTo>
                    <a:cubicBezTo>
                      <a:pt x="505" y="352"/>
                      <a:pt x="495" y="347"/>
                      <a:pt x="483" y="339"/>
                    </a:cubicBezTo>
                    <a:cubicBezTo>
                      <a:pt x="471" y="331"/>
                      <a:pt x="457" y="324"/>
                      <a:pt x="444" y="317"/>
                    </a:cubicBezTo>
                    <a:cubicBezTo>
                      <a:pt x="429" y="310"/>
                      <a:pt x="413" y="305"/>
                      <a:pt x="393" y="299"/>
                    </a:cubicBezTo>
                    <a:cubicBezTo>
                      <a:pt x="373" y="294"/>
                      <a:pt x="354" y="292"/>
                      <a:pt x="335" y="292"/>
                    </a:cubicBezTo>
                    <a:cubicBezTo>
                      <a:pt x="292" y="292"/>
                      <a:pt x="258" y="301"/>
                      <a:pt x="230" y="321"/>
                    </a:cubicBezTo>
                    <a:cubicBezTo>
                      <a:pt x="203" y="340"/>
                      <a:pt x="189" y="365"/>
                      <a:pt x="189" y="396"/>
                    </a:cubicBezTo>
                    <a:cubicBezTo>
                      <a:pt x="189" y="408"/>
                      <a:pt x="191" y="419"/>
                      <a:pt x="195" y="429"/>
                    </a:cubicBezTo>
                    <a:cubicBezTo>
                      <a:pt x="199" y="438"/>
                      <a:pt x="206" y="448"/>
                      <a:pt x="215" y="457"/>
                    </a:cubicBezTo>
                    <a:cubicBezTo>
                      <a:pt x="225" y="465"/>
                      <a:pt x="234" y="473"/>
                      <a:pt x="242" y="479"/>
                    </a:cubicBezTo>
                    <a:cubicBezTo>
                      <a:pt x="251" y="485"/>
                      <a:pt x="263" y="492"/>
                      <a:pt x="280" y="500"/>
                    </a:cubicBezTo>
                    <a:cubicBezTo>
                      <a:pt x="297" y="508"/>
                      <a:pt x="311" y="514"/>
                      <a:pt x="321" y="518"/>
                    </a:cubicBezTo>
                    <a:cubicBezTo>
                      <a:pt x="331" y="522"/>
                      <a:pt x="347" y="529"/>
                      <a:pt x="368" y="537"/>
                    </a:cubicBezTo>
                    <a:cubicBezTo>
                      <a:pt x="392" y="546"/>
                      <a:pt x="411" y="553"/>
                      <a:pt x="423" y="558"/>
                    </a:cubicBezTo>
                    <a:cubicBezTo>
                      <a:pt x="436" y="563"/>
                      <a:pt x="453" y="571"/>
                      <a:pt x="475" y="582"/>
                    </a:cubicBezTo>
                    <a:cubicBezTo>
                      <a:pt x="496" y="592"/>
                      <a:pt x="513" y="602"/>
                      <a:pt x="526" y="610"/>
                    </a:cubicBezTo>
                    <a:cubicBezTo>
                      <a:pt x="538" y="619"/>
                      <a:pt x="552" y="631"/>
                      <a:pt x="568" y="644"/>
                    </a:cubicBezTo>
                    <a:cubicBezTo>
                      <a:pt x="583" y="658"/>
                      <a:pt x="595" y="673"/>
                      <a:pt x="604" y="687"/>
                    </a:cubicBezTo>
                    <a:cubicBezTo>
                      <a:pt x="612" y="702"/>
                      <a:pt x="619" y="719"/>
                      <a:pt x="625" y="739"/>
                    </a:cubicBez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E5D067-EB25-46DF-B1F7-9D268D05A5A3}"/>
                </a:ext>
              </a:extLst>
            </p:cNvPr>
            <p:cNvSpPr/>
            <p:nvPr/>
          </p:nvSpPr>
          <p:spPr>
            <a:xfrm>
              <a:off x="605330" y="705600"/>
              <a:ext cx="697870" cy="864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50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48D65-14D9-4E5A-BF29-5C14BDB022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Carrier Direct Routing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0828-493A-4818-BB12-9F47087E4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i="1" dirty="0"/>
              <a:t>Delivering the True Cloud Experience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36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7">
        <p:fade/>
      </p:transition>
    </mc:Choice>
    <mc:Fallback xmlns="">
      <p:transition spd="med" advTm="153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81000" y="733424"/>
            <a:ext cx="5694130" cy="384785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Carrier Direct Routing connects MS Teams tenants to Service Provider Hosted Core SBC </a:t>
            </a:r>
          </a:p>
          <a:p>
            <a:pPr lvl="1"/>
            <a:r>
              <a:rPr lang="en-GB" dirty="0"/>
              <a:t>SBC hosted by Service Provider or Partner </a:t>
            </a:r>
          </a:p>
          <a:p>
            <a:pPr lvl="1"/>
            <a:r>
              <a:rPr lang="en-GB" dirty="0"/>
              <a:t>SBC connected to multiple Office 365 tenants </a:t>
            </a:r>
          </a:p>
          <a:p>
            <a:pPr lvl="1"/>
            <a:r>
              <a:rPr lang="en-GB" dirty="0"/>
              <a:t>SBC must be certified by Microsoft – Ribbon SBC is certified </a:t>
            </a:r>
          </a:p>
          <a:p>
            <a:pPr lvl="1"/>
            <a:endParaRPr lang="en-GB" dirty="0"/>
          </a:p>
          <a:p>
            <a:r>
              <a:rPr lang="en-US" dirty="0"/>
              <a:t>Hosted Core SBC with </a:t>
            </a:r>
            <a:r>
              <a:rPr lang="en-US" b="1" dirty="0"/>
              <a:t>multi-tenant</a:t>
            </a:r>
            <a:r>
              <a:rPr lang="en-US" dirty="0"/>
              <a:t> architecture to support multiple customers </a:t>
            </a:r>
          </a:p>
          <a:p>
            <a:pPr lvl="1"/>
            <a:r>
              <a:rPr lang="en-US" dirty="0"/>
              <a:t>SBC 5400, SBC 7000, SBC SWe </a:t>
            </a:r>
          </a:p>
          <a:p>
            <a:endParaRPr lang="en-US" dirty="0"/>
          </a:p>
          <a:p>
            <a:r>
              <a:rPr lang="en-US" dirty="0"/>
              <a:t>Enterprise customers benefit from the full Cloud experience, and the added flexibility / choice of SIP carrier services </a:t>
            </a:r>
          </a:p>
          <a:p>
            <a:endParaRPr lang="en-US" dirty="0"/>
          </a:p>
          <a:p>
            <a:r>
              <a:rPr lang="en-US" dirty="0"/>
              <a:t>Carriers can deliver calling plans, plus additional hosted services such as call centre applications </a:t>
            </a:r>
          </a:p>
          <a:p>
            <a:endParaRPr lang="en-US" dirty="0"/>
          </a:p>
        </p:txBody>
      </p:sp>
      <p:sp>
        <p:nvSpPr>
          <p:cNvPr id="99" name="Line 41">
            <a:extLst>
              <a:ext uri="{FF2B5EF4-FFF2-40B4-BE49-F238E27FC236}">
                <a16:creationId xmlns:a16="http://schemas.microsoft.com/office/drawing/2014/main" id="{C48CA73D-A968-4DBD-A9AA-F5526947A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2612" y="1843479"/>
            <a:ext cx="34243" cy="632679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783"/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98" name="Line 41">
            <a:extLst>
              <a:ext uri="{FF2B5EF4-FFF2-40B4-BE49-F238E27FC236}">
                <a16:creationId xmlns:a16="http://schemas.microsoft.com/office/drawing/2014/main" id="{C48CA73D-A968-4DBD-A9AA-F5526947A9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6045" y="985423"/>
            <a:ext cx="859645" cy="26451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783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89" name="Line 41">
            <a:extLst>
              <a:ext uri="{FF2B5EF4-FFF2-40B4-BE49-F238E27FC236}">
                <a16:creationId xmlns:a16="http://schemas.microsoft.com/office/drawing/2014/main" id="{216BA19B-2351-4E59-AB88-71EDEB796C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7065" y="1421078"/>
            <a:ext cx="835293" cy="257988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783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91" name="Line 41">
            <a:extLst>
              <a:ext uri="{FF2B5EF4-FFF2-40B4-BE49-F238E27FC236}">
                <a16:creationId xmlns:a16="http://schemas.microsoft.com/office/drawing/2014/main" id="{AB0E2DA6-89A9-43E9-BD36-3A04C3AC5B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2735" y="1328422"/>
            <a:ext cx="772442" cy="16351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783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63BF8-53E8-4199-93B6-91FCFA6E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Carrier Direct </a:t>
            </a:r>
            <a:r>
              <a:rPr lang="fr-FR" dirty="0" err="1"/>
              <a:t>Routing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21C2E419-14E4-461B-9404-7AB2E1F2BBF7}"/>
              </a:ext>
            </a:extLst>
          </p:cNvPr>
          <p:cNvSpPr/>
          <p:nvPr/>
        </p:nvSpPr>
        <p:spPr>
          <a:xfrm>
            <a:off x="5549005" y="816588"/>
            <a:ext cx="1698963" cy="1205477"/>
          </a:xfrm>
          <a:custGeom>
            <a:avLst/>
            <a:gdLst>
              <a:gd name="connsiteX0" fmla="*/ 0 w 750372"/>
              <a:gd name="connsiteY0" fmla="*/ 0 h 388419"/>
              <a:gd name="connsiteX1" fmla="*/ 750372 w 750372"/>
              <a:gd name="connsiteY1" fmla="*/ 0 h 388419"/>
              <a:gd name="connsiteX2" fmla="*/ 750372 w 750372"/>
              <a:gd name="connsiteY2" fmla="*/ 388419 h 388419"/>
              <a:gd name="connsiteX3" fmla="*/ 0 w 750372"/>
              <a:gd name="connsiteY3" fmla="*/ 388419 h 388419"/>
              <a:gd name="connsiteX4" fmla="*/ 0 w 750372"/>
              <a:gd name="connsiteY4" fmla="*/ 0 h 388419"/>
              <a:gd name="connsiteX0" fmla="*/ 0 w 912297"/>
              <a:gd name="connsiteY0" fmla="*/ 142875 h 388419"/>
              <a:gd name="connsiteX1" fmla="*/ 912297 w 912297"/>
              <a:gd name="connsiteY1" fmla="*/ 0 h 388419"/>
              <a:gd name="connsiteX2" fmla="*/ 912297 w 912297"/>
              <a:gd name="connsiteY2" fmla="*/ 388419 h 388419"/>
              <a:gd name="connsiteX3" fmla="*/ 161925 w 912297"/>
              <a:gd name="connsiteY3" fmla="*/ 388419 h 388419"/>
              <a:gd name="connsiteX4" fmla="*/ 0 w 912297"/>
              <a:gd name="connsiteY4" fmla="*/ 142875 h 388419"/>
              <a:gd name="connsiteX0" fmla="*/ 0 w 912297"/>
              <a:gd name="connsiteY0" fmla="*/ 82550 h 328094"/>
              <a:gd name="connsiteX1" fmla="*/ 328097 w 912297"/>
              <a:gd name="connsiteY1" fmla="*/ 0 h 328094"/>
              <a:gd name="connsiteX2" fmla="*/ 912297 w 912297"/>
              <a:gd name="connsiteY2" fmla="*/ 328094 h 328094"/>
              <a:gd name="connsiteX3" fmla="*/ 161925 w 912297"/>
              <a:gd name="connsiteY3" fmla="*/ 328094 h 328094"/>
              <a:gd name="connsiteX4" fmla="*/ 0 w 912297"/>
              <a:gd name="connsiteY4" fmla="*/ 82550 h 32809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85247 w 385247"/>
              <a:gd name="connsiteY2" fmla="*/ 347144 h 347144"/>
              <a:gd name="connsiteX3" fmla="*/ 161925 w 385247"/>
              <a:gd name="connsiteY3" fmla="*/ 328094 h 347144"/>
              <a:gd name="connsiteX4" fmla="*/ 0 w 385247"/>
              <a:gd name="connsiteY4" fmla="*/ 82550 h 34714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57965 w 385247"/>
              <a:gd name="connsiteY2" fmla="*/ 154899 h 347144"/>
              <a:gd name="connsiteX3" fmla="*/ 385247 w 385247"/>
              <a:gd name="connsiteY3" fmla="*/ 347144 h 347144"/>
              <a:gd name="connsiteX4" fmla="*/ 161925 w 385247"/>
              <a:gd name="connsiteY4" fmla="*/ 328094 h 347144"/>
              <a:gd name="connsiteX5" fmla="*/ 0 w 385247"/>
              <a:gd name="connsiteY5" fmla="*/ 82550 h 347144"/>
              <a:gd name="connsiteX0" fmla="*/ 0 w 545290"/>
              <a:gd name="connsiteY0" fmla="*/ 82550 h 347144"/>
              <a:gd name="connsiteX1" fmla="*/ 328097 w 545290"/>
              <a:gd name="connsiteY1" fmla="*/ 0 h 347144"/>
              <a:gd name="connsiteX2" fmla="*/ 545290 w 545290"/>
              <a:gd name="connsiteY2" fmla="*/ 104099 h 347144"/>
              <a:gd name="connsiteX3" fmla="*/ 385247 w 545290"/>
              <a:gd name="connsiteY3" fmla="*/ 347144 h 347144"/>
              <a:gd name="connsiteX4" fmla="*/ 161925 w 545290"/>
              <a:gd name="connsiteY4" fmla="*/ 328094 h 347144"/>
              <a:gd name="connsiteX5" fmla="*/ 0 w 545290"/>
              <a:gd name="connsiteY5" fmla="*/ 82550 h 347144"/>
              <a:gd name="connsiteX0" fmla="*/ 0 w 545522"/>
              <a:gd name="connsiteY0" fmla="*/ 82550 h 347144"/>
              <a:gd name="connsiteX1" fmla="*/ 328097 w 545522"/>
              <a:gd name="connsiteY1" fmla="*/ 0 h 347144"/>
              <a:gd name="connsiteX2" fmla="*/ 545290 w 545522"/>
              <a:gd name="connsiteY2" fmla="*/ 104099 h 347144"/>
              <a:gd name="connsiteX3" fmla="*/ 385247 w 545522"/>
              <a:gd name="connsiteY3" fmla="*/ 347144 h 347144"/>
              <a:gd name="connsiteX4" fmla="*/ 161925 w 545522"/>
              <a:gd name="connsiteY4" fmla="*/ 328094 h 347144"/>
              <a:gd name="connsiteX5" fmla="*/ 0 w 545522"/>
              <a:gd name="connsiteY5" fmla="*/ 82550 h 347144"/>
              <a:gd name="connsiteX0" fmla="*/ 0 w 581594"/>
              <a:gd name="connsiteY0" fmla="*/ 82550 h 347144"/>
              <a:gd name="connsiteX1" fmla="*/ 328097 w 581594"/>
              <a:gd name="connsiteY1" fmla="*/ 0 h 347144"/>
              <a:gd name="connsiteX2" fmla="*/ 545290 w 581594"/>
              <a:gd name="connsiteY2" fmla="*/ 104099 h 347144"/>
              <a:gd name="connsiteX3" fmla="*/ 385247 w 581594"/>
              <a:gd name="connsiteY3" fmla="*/ 347144 h 347144"/>
              <a:gd name="connsiteX4" fmla="*/ 161925 w 581594"/>
              <a:gd name="connsiteY4" fmla="*/ 328094 h 347144"/>
              <a:gd name="connsiteX5" fmla="*/ 0 w 581594"/>
              <a:gd name="connsiteY5" fmla="*/ 82550 h 347144"/>
              <a:gd name="connsiteX0" fmla="*/ 0 w 581594"/>
              <a:gd name="connsiteY0" fmla="*/ 95037 h 359631"/>
              <a:gd name="connsiteX1" fmla="*/ 328097 w 581594"/>
              <a:gd name="connsiteY1" fmla="*/ 12487 h 359631"/>
              <a:gd name="connsiteX2" fmla="*/ 545290 w 581594"/>
              <a:gd name="connsiteY2" fmla="*/ 116586 h 359631"/>
              <a:gd name="connsiteX3" fmla="*/ 385247 w 581594"/>
              <a:gd name="connsiteY3" fmla="*/ 359631 h 359631"/>
              <a:gd name="connsiteX4" fmla="*/ 161925 w 581594"/>
              <a:gd name="connsiteY4" fmla="*/ 340581 h 359631"/>
              <a:gd name="connsiteX5" fmla="*/ 0 w 581594"/>
              <a:gd name="connsiteY5" fmla="*/ 95037 h 359631"/>
              <a:gd name="connsiteX0" fmla="*/ 0 w 581594"/>
              <a:gd name="connsiteY0" fmla="*/ 119524 h 384118"/>
              <a:gd name="connsiteX1" fmla="*/ 328097 w 581594"/>
              <a:gd name="connsiteY1" fmla="*/ 36974 h 384118"/>
              <a:gd name="connsiteX2" fmla="*/ 545290 w 581594"/>
              <a:gd name="connsiteY2" fmla="*/ 141073 h 384118"/>
              <a:gd name="connsiteX3" fmla="*/ 385247 w 581594"/>
              <a:gd name="connsiteY3" fmla="*/ 384118 h 384118"/>
              <a:gd name="connsiteX4" fmla="*/ 161925 w 581594"/>
              <a:gd name="connsiteY4" fmla="*/ 365068 h 384118"/>
              <a:gd name="connsiteX5" fmla="*/ 0 w 581594"/>
              <a:gd name="connsiteY5" fmla="*/ 119524 h 384118"/>
              <a:gd name="connsiteX0" fmla="*/ 0 w 581594"/>
              <a:gd name="connsiteY0" fmla="*/ 141730 h 406324"/>
              <a:gd name="connsiteX1" fmla="*/ 328097 w 581594"/>
              <a:gd name="connsiteY1" fmla="*/ 59180 h 406324"/>
              <a:gd name="connsiteX2" fmla="*/ 545290 w 581594"/>
              <a:gd name="connsiteY2" fmla="*/ 163279 h 406324"/>
              <a:gd name="connsiteX3" fmla="*/ 385247 w 581594"/>
              <a:gd name="connsiteY3" fmla="*/ 406324 h 406324"/>
              <a:gd name="connsiteX4" fmla="*/ 161925 w 581594"/>
              <a:gd name="connsiteY4" fmla="*/ 387274 h 406324"/>
              <a:gd name="connsiteX5" fmla="*/ 0 w 581594"/>
              <a:gd name="connsiteY5" fmla="*/ 141730 h 406324"/>
              <a:gd name="connsiteX0" fmla="*/ 51097 w 632691"/>
              <a:gd name="connsiteY0" fmla="*/ 141730 h 406324"/>
              <a:gd name="connsiteX1" fmla="*/ 379194 w 632691"/>
              <a:gd name="connsiteY1" fmla="*/ 59180 h 406324"/>
              <a:gd name="connsiteX2" fmla="*/ 596387 w 632691"/>
              <a:gd name="connsiteY2" fmla="*/ 163279 h 406324"/>
              <a:gd name="connsiteX3" fmla="*/ 436344 w 632691"/>
              <a:gd name="connsiteY3" fmla="*/ 406324 h 406324"/>
              <a:gd name="connsiteX4" fmla="*/ 213022 w 632691"/>
              <a:gd name="connsiteY4" fmla="*/ 387274 h 406324"/>
              <a:gd name="connsiteX5" fmla="*/ 51097 w 632691"/>
              <a:gd name="connsiteY5" fmla="*/ 141730 h 406324"/>
              <a:gd name="connsiteX0" fmla="*/ 62152 w 643746"/>
              <a:gd name="connsiteY0" fmla="*/ 141730 h 406324"/>
              <a:gd name="connsiteX1" fmla="*/ 390249 w 643746"/>
              <a:gd name="connsiteY1" fmla="*/ 59180 h 406324"/>
              <a:gd name="connsiteX2" fmla="*/ 607442 w 643746"/>
              <a:gd name="connsiteY2" fmla="*/ 163279 h 406324"/>
              <a:gd name="connsiteX3" fmla="*/ 447399 w 643746"/>
              <a:gd name="connsiteY3" fmla="*/ 406324 h 406324"/>
              <a:gd name="connsiteX4" fmla="*/ 224077 w 643746"/>
              <a:gd name="connsiteY4" fmla="*/ 387274 h 406324"/>
              <a:gd name="connsiteX5" fmla="*/ 62152 w 643746"/>
              <a:gd name="connsiteY5" fmla="*/ 141730 h 406324"/>
              <a:gd name="connsiteX0" fmla="*/ 124569 w 706163"/>
              <a:gd name="connsiteY0" fmla="*/ 141730 h 411407"/>
              <a:gd name="connsiteX1" fmla="*/ 452666 w 706163"/>
              <a:gd name="connsiteY1" fmla="*/ 59180 h 411407"/>
              <a:gd name="connsiteX2" fmla="*/ 669859 w 706163"/>
              <a:gd name="connsiteY2" fmla="*/ 163279 h 411407"/>
              <a:gd name="connsiteX3" fmla="*/ 509816 w 706163"/>
              <a:gd name="connsiteY3" fmla="*/ 406324 h 411407"/>
              <a:gd name="connsiteX4" fmla="*/ 286494 w 706163"/>
              <a:gd name="connsiteY4" fmla="*/ 387274 h 411407"/>
              <a:gd name="connsiteX5" fmla="*/ 124569 w 706163"/>
              <a:gd name="connsiteY5" fmla="*/ 141730 h 411407"/>
              <a:gd name="connsiteX0" fmla="*/ 162910 w 744504"/>
              <a:gd name="connsiteY0" fmla="*/ 141730 h 410347"/>
              <a:gd name="connsiteX1" fmla="*/ 491007 w 744504"/>
              <a:gd name="connsiteY1" fmla="*/ 59180 h 410347"/>
              <a:gd name="connsiteX2" fmla="*/ 708200 w 744504"/>
              <a:gd name="connsiteY2" fmla="*/ 163279 h 410347"/>
              <a:gd name="connsiteX3" fmla="*/ 548157 w 744504"/>
              <a:gd name="connsiteY3" fmla="*/ 406324 h 410347"/>
              <a:gd name="connsiteX4" fmla="*/ 324835 w 744504"/>
              <a:gd name="connsiteY4" fmla="*/ 387274 h 410347"/>
              <a:gd name="connsiteX5" fmla="*/ 162910 w 744504"/>
              <a:gd name="connsiteY5" fmla="*/ 141730 h 410347"/>
              <a:gd name="connsiteX0" fmla="*/ 162910 w 744504"/>
              <a:gd name="connsiteY0" fmla="*/ 141730 h 430694"/>
              <a:gd name="connsiteX1" fmla="*/ 491007 w 744504"/>
              <a:gd name="connsiteY1" fmla="*/ 59180 h 430694"/>
              <a:gd name="connsiteX2" fmla="*/ 708200 w 744504"/>
              <a:gd name="connsiteY2" fmla="*/ 163279 h 430694"/>
              <a:gd name="connsiteX3" fmla="*/ 548157 w 744504"/>
              <a:gd name="connsiteY3" fmla="*/ 406324 h 430694"/>
              <a:gd name="connsiteX4" fmla="*/ 324835 w 744504"/>
              <a:gd name="connsiteY4" fmla="*/ 387274 h 430694"/>
              <a:gd name="connsiteX5" fmla="*/ 162910 w 744504"/>
              <a:gd name="connsiteY5" fmla="*/ 141730 h 430694"/>
              <a:gd name="connsiteX0" fmla="*/ 162910 w 744504"/>
              <a:gd name="connsiteY0" fmla="*/ 141730 h 448002"/>
              <a:gd name="connsiteX1" fmla="*/ 491007 w 744504"/>
              <a:gd name="connsiteY1" fmla="*/ 59180 h 448002"/>
              <a:gd name="connsiteX2" fmla="*/ 708200 w 744504"/>
              <a:gd name="connsiteY2" fmla="*/ 163279 h 448002"/>
              <a:gd name="connsiteX3" fmla="*/ 548157 w 744504"/>
              <a:gd name="connsiteY3" fmla="*/ 406324 h 448002"/>
              <a:gd name="connsiteX4" fmla="*/ 324835 w 744504"/>
              <a:gd name="connsiteY4" fmla="*/ 387274 h 448002"/>
              <a:gd name="connsiteX5" fmla="*/ 162910 w 744504"/>
              <a:gd name="connsiteY5" fmla="*/ 141730 h 448002"/>
              <a:gd name="connsiteX0" fmla="*/ 162910 w 782435"/>
              <a:gd name="connsiteY0" fmla="*/ 141730 h 448002"/>
              <a:gd name="connsiteX1" fmla="*/ 491007 w 782435"/>
              <a:gd name="connsiteY1" fmla="*/ 59180 h 448002"/>
              <a:gd name="connsiteX2" fmla="*/ 708200 w 782435"/>
              <a:gd name="connsiteY2" fmla="*/ 163279 h 448002"/>
              <a:gd name="connsiteX3" fmla="*/ 548157 w 782435"/>
              <a:gd name="connsiteY3" fmla="*/ 406324 h 448002"/>
              <a:gd name="connsiteX4" fmla="*/ 324835 w 782435"/>
              <a:gd name="connsiteY4" fmla="*/ 387274 h 448002"/>
              <a:gd name="connsiteX5" fmla="*/ 162910 w 782435"/>
              <a:gd name="connsiteY5" fmla="*/ 141730 h 448002"/>
              <a:gd name="connsiteX0" fmla="*/ 162910 w 828538"/>
              <a:gd name="connsiteY0" fmla="*/ 141730 h 448002"/>
              <a:gd name="connsiteX1" fmla="*/ 491007 w 828538"/>
              <a:gd name="connsiteY1" fmla="*/ 59180 h 448002"/>
              <a:gd name="connsiteX2" fmla="*/ 708200 w 828538"/>
              <a:gd name="connsiteY2" fmla="*/ 163279 h 448002"/>
              <a:gd name="connsiteX3" fmla="*/ 548157 w 828538"/>
              <a:gd name="connsiteY3" fmla="*/ 406324 h 448002"/>
              <a:gd name="connsiteX4" fmla="*/ 324835 w 828538"/>
              <a:gd name="connsiteY4" fmla="*/ 387274 h 448002"/>
              <a:gd name="connsiteX5" fmla="*/ 162910 w 828538"/>
              <a:gd name="connsiteY5" fmla="*/ 141730 h 44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538" h="448002">
                <a:moveTo>
                  <a:pt x="162910" y="141730"/>
                </a:moveTo>
                <a:cubicBezTo>
                  <a:pt x="186551" y="-87"/>
                  <a:pt x="365766" y="-49828"/>
                  <a:pt x="491007" y="59180"/>
                </a:cubicBezTo>
                <a:cubicBezTo>
                  <a:pt x="595155" y="30380"/>
                  <a:pt x="715177" y="46029"/>
                  <a:pt x="708200" y="163279"/>
                </a:cubicBezTo>
                <a:cubicBezTo>
                  <a:pt x="937427" y="234769"/>
                  <a:pt x="814230" y="468184"/>
                  <a:pt x="548157" y="406324"/>
                </a:cubicBezTo>
                <a:cubicBezTo>
                  <a:pt x="476891" y="453949"/>
                  <a:pt x="405626" y="476174"/>
                  <a:pt x="324835" y="387274"/>
                </a:cubicBezTo>
                <a:cubicBezTo>
                  <a:pt x="-56165" y="499101"/>
                  <a:pt x="-91090" y="169603"/>
                  <a:pt x="162910" y="141730"/>
                </a:cubicBezTo>
                <a:close/>
              </a:path>
            </a:pathLst>
          </a:custGeom>
          <a:ln w="2222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 defTabSz="685783">
              <a:defRPr/>
            </a:pPr>
            <a:endParaRPr lang="en-US" sz="900" b="1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87" name="Freeform 377">
            <a:extLst>
              <a:ext uri="{FF2B5EF4-FFF2-40B4-BE49-F238E27FC236}">
                <a16:creationId xmlns:a16="http://schemas.microsoft.com/office/drawing/2014/main" id="{A5E25D29-F3A3-42E4-AD32-D250C5618B64}"/>
              </a:ext>
            </a:extLst>
          </p:cNvPr>
          <p:cNvSpPr>
            <a:spLocks noChangeAspect="1"/>
          </p:cNvSpPr>
          <p:nvPr/>
        </p:nvSpPr>
        <p:spPr bwMode="auto">
          <a:xfrm>
            <a:off x="7584739" y="650751"/>
            <a:ext cx="966470" cy="521447"/>
          </a:xfrm>
          <a:custGeom>
            <a:avLst/>
            <a:gdLst>
              <a:gd name="T0" fmla="*/ 758 w 1051"/>
              <a:gd name="T1" fmla="*/ 68 h 514"/>
              <a:gd name="T2" fmla="*/ 851 w 1051"/>
              <a:gd name="T3" fmla="*/ 92 h 514"/>
              <a:gd name="T4" fmla="*/ 890 w 1051"/>
              <a:gd name="T5" fmla="*/ 116 h 514"/>
              <a:gd name="T6" fmla="*/ 903 w 1051"/>
              <a:gd name="T7" fmla="*/ 136 h 514"/>
              <a:gd name="T8" fmla="*/ 902 w 1051"/>
              <a:gd name="T9" fmla="*/ 155 h 514"/>
              <a:gd name="T10" fmla="*/ 929 w 1051"/>
              <a:gd name="T11" fmla="*/ 173 h 514"/>
              <a:gd name="T12" fmla="*/ 1008 w 1051"/>
              <a:gd name="T13" fmla="*/ 216 h 514"/>
              <a:gd name="T14" fmla="*/ 1034 w 1051"/>
              <a:gd name="T15" fmla="*/ 243 h 514"/>
              <a:gd name="T16" fmla="*/ 1049 w 1051"/>
              <a:gd name="T17" fmla="*/ 271 h 514"/>
              <a:gd name="T18" fmla="*/ 1051 w 1051"/>
              <a:gd name="T19" fmla="*/ 294 h 514"/>
              <a:gd name="T20" fmla="*/ 1042 w 1051"/>
              <a:gd name="T21" fmla="*/ 329 h 514"/>
              <a:gd name="T22" fmla="*/ 1019 w 1051"/>
              <a:gd name="T23" fmla="*/ 363 h 514"/>
              <a:gd name="T24" fmla="*/ 980 w 1051"/>
              <a:gd name="T25" fmla="*/ 390 h 514"/>
              <a:gd name="T26" fmla="*/ 930 w 1051"/>
              <a:gd name="T27" fmla="*/ 412 h 514"/>
              <a:gd name="T28" fmla="*/ 871 w 1051"/>
              <a:gd name="T29" fmla="*/ 427 h 514"/>
              <a:gd name="T30" fmla="*/ 844 w 1051"/>
              <a:gd name="T31" fmla="*/ 438 h 514"/>
              <a:gd name="T32" fmla="*/ 800 w 1051"/>
              <a:gd name="T33" fmla="*/ 466 h 514"/>
              <a:gd name="T34" fmla="*/ 712 w 1051"/>
              <a:gd name="T35" fmla="*/ 488 h 514"/>
              <a:gd name="T36" fmla="*/ 641 w 1051"/>
              <a:gd name="T37" fmla="*/ 493 h 514"/>
              <a:gd name="T38" fmla="*/ 566 w 1051"/>
              <a:gd name="T39" fmla="*/ 488 h 514"/>
              <a:gd name="T40" fmla="*/ 456 w 1051"/>
              <a:gd name="T41" fmla="*/ 512 h 514"/>
              <a:gd name="T42" fmla="*/ 368 w 1051"/>
              <a:gd name="T43" fmla="*/ 512 h 514"/>
              <a:gd name="T44" fmla="*/ 259 w 1051"/>
              <a:gd name="T45" fmla="*/ 490 h 514"/>
              <a:gd name="T46" fmla="*/ 222 w 1051"/>
              <a:gd name="T47" fmla="*/ 470 h 514"/>
              <a:gd name="T48" fmla="*/ 200 w 1051"/>
              <a:gd name="T49" fmla="*/ 448 h 514"/>
              <a:gd name="T50" fmla="*/ 195 w 1051"/>
              <a:gd name="T51" fmla="*/ 431 h 514"/>
              <a:gd name="T52" fmla="*/ 117 w 1051"/>
              <a:gd name="T53" fmla="*/ 412 h 514"/>
              <a:gd name="T54" fmla="*/ 70 w 1051"/>
              <a:gd name="T55" fmla="*/ 388 h 514"/>
              <a:gd name="T56" fmla="*/ 32 w 1051"/>
              <a:gd name="T57" fmla="*/ 361 h 514"/>
              <a:gd name="T58" fmla="*/ 9 w 1051"/>
              <a:gd name="T59" fmla="*/ 329 h 514"/>
              <a:gd name="T60" fmla="*/ 0 w 1051"/>
              <a:gd name="T61" fmla="*/ 294 h 514"/>
              <a:gd name="T62" fmla="*/ 4 w 1051"/>
              <a:gd name="T63" fmla="*/ 271 h 514"/>
              <a:gd name="T64" fmla="*/ 19 w 1051"/>
              <a:gd name="T65" fmla="*/ 243 h 514"/>
              <a:gd name="T66" fmla="*/ 44 w 1051"/>
              <a:gd name="T67" fmla="*/ 216 h 514"/>
              <a:gd name="T68" fmla="*/ 122 w 1051"/>
              <a:gd name="T69" fmla="*/ 173 h 514"/>
              <a:gd name="T70" fmla="*/ 151 w 1051"/>
              <a:gd name="T71" fmla="*/ 155 h 514"/>
              <a:gd name="T72" fmla="*/ 149 w 1051"/>
              <a:gd name="T73" fmla="*/ 136 h 514"/>
              <a:gd name="T74" fmla="*/ 163 w 1051"/>
              <a:gd name="T75" fmla="*/ 116 h 514"/>
              <a:gd name="T76" fmla="*/ 202 w 1051"/>
              <a:gd name="T77" fmla="*/ 92 h 514"/>
              <a:gd name="T78" fmla="*/ 297 w 1051"/>
              <a:gd name="T79" fmla="*/ 67 h 514"/>
              <a:gd name="T80" fmla="*/ 351 w 1051"/>
              <a:gd name="T81" fmla="*/ 50 h 514"/>
              <a:gd name="T82" fmla="*/ 414 w 1051"/>
              <a:gd name="T83" fmla="*/ 17 h 514"/>
              <a:gd name="T84" fmla="*/ 497 w 1051"/>
              <a:gd name="T85" fmla="*/ 2 h 514"/>
              <a:gd name="T86" fmla="*/ 558 w 1051"/>
              <a:gd name="T87" fmla="*/ 2 h 514"/>
              <a:gd name="T88" fmla="*/ 641 w 1051"/>
              <a:gd name="T89" fmla="*/ 17 h 514"/>
              <a:gd name="T90" fmla="*/ 705 w 1051"/>
              <a:gd name="T91" fmla="*/ 50 h 514"/>
              <a:gd name="T92" fmla="*/ 720 w 1051"/>
              <a:gd name="T93" fmla="*/ 6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1" h="514">
                <a:moveTo>
                  <a:pt x="720" y="63"/>
                </a:moveTo>
                <a:lnTo>
                  <a:pt x="720" y="63"/>
                </a:lnTo>
                <a:lnTo>
                  <a:pt x="758" y="68"/>
                </a:lnTo>
                <a:lnTo>
                  <a:pt x="793" y="73"/>
                </a:lnTo>
                <a:lnTo>
                  <a:pt x="824" y="82"/>
                </a:lnTo>
                <a:lnTo>
                  <a:pt x="851" y="92"/>
                </a:lnTo>
                <a:lnTo>
                  <a:pt x="873" y="104"/>
                </a:lnTo>
                <a:lnTo>
                  <a:pt x="883" y="109"/>
                </a:lnTo>
                <a:lnTo>
                  <a:pt x="890" y="116"/>
                </a:lnTo>
                <a:lnTo>
                  <a:pt x="895" y="122"/>
                </a:lnTo>
                <a:lnTo>
                  <a:pt x="900" y="129"/>
                </a:lnTo>
                <a:lnTo>
                  <a:pt x="903" y="136"/>
                </a:lnTo>
                <a:lnTo>
                  <a:pt x="903" y="144"/>
                </a:lnTo>
                <a:lnTo>
                  <a:pt x="903" y="144"/>
                </a:lnTo>
                <a:lnTo>
                  <a:pt x="902" y="155"/>
                </a:lnTo>
                <a:lnTo>
                  <a:pt x="897" y="165"/>
                </a:lnTo>
                <a:lnTo>
                  <a:pt x="897" y="165"/>
                </a:lnTo>
                <a:lnTo>
                  <a:pt x="929" y="173"/>
                </a:lnTo>
                <a:lnTo>
                  <a:pt x="959" y="185"/>
                </a:lnTo>
                <a:lnTo>
                  <a:pt x="985" y="200"/>
                </a:lnTo>
                <a:lnTo>
                  <a:pt x="1008" y="216"/>
                </a:lnTo>
                <a:lnTo>
                  <a:pt x="1017" y="224"/>
                </a:lnTo>
                <a:lnTo>
                  <a:pt x="1027" y="233"/>
                </a:lnTo>
                <a:lnTo>
                  <a:pt x="1034" y="243"/>
                </a:lnTo>
                <a:lnTo>
                  <a:pt x="1041" y="251"/>
                </a:lnTo>
                <a:lnTo>
                  <a:pt x="1044" y="261"/>
                </a:lnTo>
                <a:lnTo>
                  <a:pt x="1049" y="271"/>
                </a:lnTo>
                <a:lnTo>
                  <a:pt x="1051" y="283"/>
                </a:lnTo>
                <a:lnTo>
                  <a:pt x="1051" y="294"/>
                </a:lnTo>
                <a:lnTo>
                  <a:pt x="1051" y="294"/>
                </a:lnTo>
                <a:lnTo>
                  <a:pt x="1051" y="305"/>
                </a:lnTo>
                <a:lnTo>
                  <a:pt x="1047" y="317"/>
                </a:lnTo>
                <a:lnTo>
                  <a:pt x="1042" y="329"/>
                </a:lnTo>
                <a:lnTo>
                  <a:pt x="1035" y="341"/>
                </a:lnTo>
                <a:lnTo>
                  <a:pt x="1027" y="351"/>
                </a:lnTo>
                <a:lnTo>
                  <a:pt x="1019" y="363"/>
                </a:lnTo>
                <a:lnTo>
                  <a:pt x="1007" y="373"/>
                </a:lnTo>
                <a:lnTo>
                  <a:pt x="993" y="382"/>
                </a:lnTo>
                <a:lnTo>
                  <a:pt x="980" y="390"/>
                </a:lnTo>
                <a:lnTo>
                  <a:pt x="964" y="399"/>
                </a:lnTo>
                <a:lnTo>
                  <a:pt x="947" y="405"/>
                </a:lnTo>
                <a:lnTo>
                  <a:pt x="930" y="412"/>
                </a:lnTo>
                <a:lnTo>
                  <a:pt x="912" y="419"/>
                </a:lnTo>
                <a:lnTo>
                  <a:pt x="891" y="424"/>
                </a:lnTo>
                <a:lnTo>
                  <a:pt x="871" y="427"/>
                </a:lnTo>
                <a:lnTo>
                  <a:pt x="849" y="431"/>
                </a:lnTo>
                <a:lnTo>
                  <a:pt x="849" y="431"/>
                </a:lnTo>
                <a:lnTo>
                  <a:pt x="844" y="438"/>
                </a:lnTo>
                <a:lnTo>
                  <a:pt x="837" y="444"/>
                </a:lnTo>
                <a:lnTo>
                  <a:pt x="820" y="456"/>
                </a:lnTo>
                <a:lnTo>
                  <a:pt x="800" y="466"/>
                </a:lnTo>
                <a:lnTo>
                  <a:pt x="775" y="476"/>
                </a:lnTo>
                <a:lnTo>
                  <a:pt x="744" y="483"/>
                </a:lnTo>
                <a:lnTo>
                  <a:pt x="712" y="488"/>
                </a:lnTo>
                <a:lnTo>
                  <a:pt x="678" y="493"/>
                </a:lnTo>
                <a:lnTo>
                  <a:pt x="641" y="493"/>
                </a:lnTo>
                <a:lnTo>
                  <a:pt x="641" y="493"/>
                </a:lnTo>
                <a:lnTo>
                  <a:pt x="602" y="492"/>
                </a:lnTo>
                <a:lnTo>
                  <a:pt x="566" y="488"/>
                </a:lnTo>
                <a:lnTo>
                  <a:pt x="566" y="488"/>
                </a:lnTo>
                <a:lnTo>
                  <a:pt x="534" y="500"/>
                </a:lnTo>
                <a:lnTo>
                  <a:pt x="497" y="507"/>
                </a:lnTo>
                <a:lnTo>
                  <a:pt x="456" y="512"/>
                </a:lnTo>
                <a:lnTo>
                  <a:pt x="412" y="514"/>
                </a:lnTo>
                <a:lnTo>
                  <a:pt x="412" y="514"/>
                </a:lnTo>
                <a:lnTo>
                  <a:pt x="368" y="512"/>
                </a:lnTo>
                <a:lnTo>
                  <a:pt x="327" y="507"/>
                </a:lnTo>
                <a:lnTo>
                  <a:pt x="290" y="500"/>
                </a:lnTo>
                <a:lnTo>
                  <a:pt x="259" y="490"/>
                </a:lnTo>
                <a:lnTo>
                  <a:pt x="244" y="483"/>
                </a:lnTo>
                <a:lnTo>
                  <a:pt x="232" y="476"/>
                </a:lnTo>
                <a:lnTo>
                  <a:pt x="222" y="470"/>
                </a:lnTo>
                <a:lnTo>
                  <a:pt x="212" y="463"/>
                </a:lnTo>
                <a:lnTo>
                  <a:pt x="205" y="456"/>
                </a:lnTo>
                <a:lnTo>
                  <a:pt x="200" y="448"/>
                </a:lnTo>
                <a:lnTo>
                  <a:pt x="197" y="439"/>
                </a:lnTo>
                <a:lnTo>
                  <a:pt x="195" y="431"/>
                </a:lnTo>
                <a:lnTo>
                  <a:pt x="195" y="431"/>
                </a:lnTo>
                <a:lnTo>
                  <a:pt x="154" y="422"/>
                </a:lnTo>
                <a:lnTo>
                  <a:pt x="136" y="417"/>
                </a:lnTo>
                <a:lnTo>
                  <a:pt x="117" y="412"/>
                </a:lnTo>
                <a:lnTo>
                  <a:pt x="100" y="405"/>
                </a:lnTo>
                <a:lnTo>
                  <a:pt x="85" y="397"/>
                </a:lnTo>
                <a:lnTo>
                  <a:pt x="70" y="388"/>
                </a:lnTo>
                <a:lnTo>
                  <a:pt x="56" y="380"/>
                </a:lnTo>
                <a:lnTo>
                  <a:pt x="44" y="371"/>
                </a:lnTo>
                <a:lnTo>
                  <a:pt x="32" y="361"/>
                </a:lnTo>
                <a:lnTo>
                  <a:pt x="24" y="351"/>
                </a:lnTo>
                <a:lnTo>
                  <a:pt x="15" y="341"/>
                </a:lnTo>
                <a:lnTo>
                  <a:pt x="9" y="329"/>
                </a:lnTo>
                <a:lnTo>
                  <a:pt x="5" y="317"/>
                </a:lnTo>
                <a:lnTo>
                  <a:pt x="2" y="305"/>
                </a:lnTo>
                <a:lnTo>
                  <a:pt x="0" y="294"/>
                </a:lnTo>
                <a:lnTo>
                  <a:pt x="0" y="294"/>
                </a:lnTo>
                <a:lnTo>
                  <a:pt x="2" y="283"/>
                </a:lnTo>
                <a:lnTo>
                  <a:pt x="4" y="271"/>
                </a:lnTo>
                <a:lnTo>
                  <a:pt x="7" y="261"/>
                </a:lnTo>
                <a:lnTo>
                  <a:pt x="12" y="251"/>
                </a:lnTo>
                <a:lnTo>
                  <a:pt x="19" y="243"/>
                </a:lnTo>
                <a:lnTo>
                  <a:pt x="26" y="233"/>
                </a:lnTo>
                <a:lnTo>
                  <a:pt x="34" y="224"/>
                </a:lnTo>
                <a:lnTo>
                  <a:pt x="44" y="216"/>
                </a:lnTo>
                <a:lnTo>
                  <a:pt x="66" y="200"/>
                </a:lnTo>
                <a:lnTo>
                  <a:pt x="93" y="185"/>
                </a:lnTo>
                <a:lnTo>
                  <a:pt x="122" y="173"/>
                </a:lnTo>
                <a:lnTo>
                  <a:pt x="156" y="165"/>
                </a:lnTo>
                <a:lnTo>
                  <a:pt x="156" y="165"/>
                </a:lnTo>
                <a:lnTo>
                  <a:pt x="151" y="155"/>
                </a:lnTo>
                <a:lnTo>
                  <a:pt x="148" y="144"/>
                </a:lnTo>
                <a:lnTo>
                  <a:pt x="148" y="144"/>
                </a:lnTo>
                <a:lnTo>
                  <a:pt x="149" y="136"/>
                </a:lnTo>
                <a:lnTo>
                  <a:pt x="153" y="129"/>
                </a:lnTo>
                <a:lnTo>
                  <a:pt x="156" y="122"/>
                </a:lnTo>
                <a:lnTo>
                  <a:pt x="163" y="116"/>
                </a:lnTo>
                <a:lnTo>
                  <a:pt x="170" y="109"/>
                </a:lnTo>
                <a:lnTo>
                  <a:pt x="180" y="104"/>
                </a:lnTo>
                <a:lnTo>
                  <a:pt x="202" y="92"/>
                </a:lnTo>
                <a:lnTo>
                  <a:pt x="229" y="82"/>
                </a:lnTo>
                <a:lnTo>
                  <a:pt x="261" y="73"/>
                </a:lnTo>
                <a:lnTo>
                  <a:pt x="297" y="67"/>
                </a:lnTo>
                <a:lnTo>
                  <a:pt x="336" y="63"/>
                </a:lnTo>
                <a:lnTo>
                  <a:pt x="336" y="63"/>
                </a:lnTo>
                <a:lnTo>
                  <a:pt x="351" y="50"/>
                </a:lnTo>
                <a:lnTo>
                  <a:pt x="370" y="38"/>
                </a:lnTo>
                <a:lnTo>
                  <a:pt x="390" y="28"/>
                </a:lnTo>
                <a:lnTo>
                  <a:pt x="414" y="17"/>
                </a:lnTo>
                <a:lnTo>
                  <a:pt x="441" y="11"/>
                </a:lnTo>
                <a:lnTo>
                  <a:pt x="468" y="6"/>
                </a:lnTo>
                <a:lnTo>
                  <a:pt x="497" y="2"/>
                </a:lnTo>
                <a:lnTo>
                  <a:pt x="527" y="0"/>
                </a:lnTo>
                <a:lnTo>
                  <a:pt x="527" y="0"/>
                </a:lnTo>
                <a:lnTo>
                  <a:pt x="558" y="2"/>
                </a:lnTo>
                <a:lnTo>
                  <a:pt x="588" y="6"/>
                </a:lnTo>
                <a:lnTo>
                  <a:pt x="615" y="11"/>
                </a:lnTo>
                <a:lnTo>
                  <a:pt x="641" y="17"/>
                </a:lnTo>
                <a:lnTo>
                  <a:pt x="664" y="28"/>
                </a:lnTo>
                <a:lnTo>
                  <a:pt x="686" y="38"/>
                </a:lnTo>
                <a:lnTo>
                  <a:pt x="705" y="50"/>
                </a:lnTo>
                <a:lnTo>
                  <a:pt x="720" y="63"/>
                </a:lnTo>
                <a:lnTo>
                  <a:pt x="720" y="63"/>
                </a:lnTo>
                <a:lnTo>
                  <a:pt x="720" y="63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accent6"/>
            </a:solidFill>
            <a:prstDash val="solid"/>
            <a:round/>
            <a:headEnd/>
            <a:tailEnd/>
          </a:ln>
          <a:effectLst/>
          <a:extLst/>
        </p:spPr>
        <p:txBody>
          <a:bodyPr wrap="none" lIns="50625" tIns="26325" rIns="50625" bIns="26325" anchor="ctr"/>
          <a:lstStyle/>
          <a:p>
            <a:pPr algn="ctr" defTabSz="685783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Teams</a:t>
            </a:r>
          </a:p>
          <a:p>
            <a:pPr algn="ctr" defTabSz="685783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Client A</a:t>
            </a:r>
          </a:p>
        </p:txBody>
      </p:sp>
      <p:sp>
        <p:nvSpPr>
          <p:cNvPr id="92" name="Freeform 377">
            <a:extLst>
              <a:ext uri="{FF2B5EF4-FFF2-40B4-BE49-F238E27FC236}">
                <a16:creationId xmlns:a16="http://schemas.microsoft.com/office/drawing/2014/main" id="{5C36C502-B833-4064-9EA8-404C2FBA6608}"/>
              </a:ext>
            </a:extLst>
          </p:cNvPr>
          <p:cNvSpPr>
            <a:spLocks noChangeAspect="1"/>
          </p:cNvSpPr>
          <p:nvPr/>
        </p:nvSpPr>
        <p:spPr bwMode="auto">
          <a:xfrm>
            <a:off x="7748959" y="1035915"/>
            <a:ext cx="966470" cy="521447"/>
          </a:xfrm>
          <a:custGeom>
            <a:avLst/>
            <a:gdLst>
              <a:gd name="T0" fmla="*/ 758 w 1051"/>
              <a:gd name="T1" fmla="*/ 68 h 514"/>
              <a:gd name="T2" fmla="*/ 851 w 1051"/>
              <a:gd name="T3" fmla="*/ 92 h 514"/>
              <a:gd name="T4" fmla="*/ 890 w 1051"/>
              <a:gd name="T5" fmla="*/ 116 h 514"/>
              <a:gd name="T6" fmla="*/ 903 w 1051"/>
              <a:gd name="T7" fmla="*/ 136 h 514"/>
              <a:gd name="T8" fmla="*/ 902 w 1051"/>
              <a:gd name="T9" fmla="*/ 155 h 514"/>
              <a:gd name="T10" fmla="*/ 929 w 1051"/>
              <a:gd name="T11" fmla="*/ 173 h 514"/>
              <a:gd name="T12" fmla="*/ 1008 w 1051"/>
              <a:gd name="T13" fmla="*/ 216 h 514"/>
              <a:gd name="T14" fmla="*/ 1034 w 1051"/>
              <a:gd name="T15" fmla="*/ 243 h 514"/>
              <a:gd name="T16" fmla="*/ 1049 w 1051"/>
              <a:gd name="T17" fmla="*/ 271 h 514"/>
              <a:gd name="T18" fmla="*/ 1051 w 1051"/>
              <a:gd name="T19" fmla="*/ 294 h 514"/>
              <a:gd name="T20" fmla="*/ 1042 w 1051"/>
              <a:gd name="T21" fmla="*/ 329 h 514"/>
              <a:gd name="T22" fmla="*/ 1019 w 1051"/>
              <a:gd name="T23" fmla="*/ 363 h 514"/>
              <a:gd name="T24" fmla="*/ 980 w 1051"/>
              <a:gd name="T25" fmla="*/ 390 h 514"/>
              <a:gd name="T26" fmla="*/ 930 w 1051"/>
              <a:gd name="T27" fmla="*/ 412 h 514"/>
              <a:gd name="T28" fmla="*/ 871 w 1051"/>
              <a:gd name="T29" fmla="*/ 427 h 514"/>
              <a:gd name="T30" fmla="*/ 844 w 1051"/>
              <a:gd name="T31" fmla="*/ 438 h 514"/>
              <a:gd name="T32" fmla="*/ 800 w 1051"/>
              <a:gd name="T33" fmla="*/ 466 h 514"/>
              <a:gd name="T34" fmla="*/ 712 w 1051"/>
              <a:gd name="T35" fmla="*/ 488 h 514"/>
              <a:gd name="T36" fmla="*/ 641 w 1051"/>
              <a:gd name="T37" fmla="*/ 493 h 514"/>
              <a:gd name="T38" fmla="*/ 566 w 1051"/>
              <a:gd name="T39" fmla="*/ 488 h 514"/>
              <a:gd name="T40" fmla="*/ 456 w 1051"/>
              <a:gd name="T41" fmla="*/ 512 h 514"/>
              <a:gd name="T42" fmla="*/ 368 w 1051"/>
              <a:gd name="T43" fmla="*/ 512 h 514"/>
              <a:gd name="T44" fmla="*/ 259 w 1051"/>
              <a:gd name="T45" fmla="*/ 490 h 514"/>
              <a:gd name="T46" fmla="*/ 222 w 1051"/>
              <a:gd name="T47" fmla="*/ 470 h 514"/>
              <a:gd name="T48" fmla="*/ 200 w 1051"/>
              <a:gd name="T49" fmla="*/ 448 h 514"/>
              <a:gd name="T50" fmla="*/ 195 w 1051"/>
              <a:gd name="T51" fmla="*/ 431 h 514"/>
              <a:gd name="T52" fmla="*/ 117 w 1051"/>
              <a:gd name="T53" fmla="*/ 412 h 514"/>
              <a:gd name="T54" fmla="*/ 70 w 1051"/>
              <a:gd name="T55" fmla="*/ 388 h 514"/>
              <a:gd name="T56" fmla="*/ 32 w 1051"/>
              <a:gd name="T57" fmla="*/ 361 h 514"/>
              <a:gd name="T58" fmla="*/ 9 w 1051"/>
              <a:gd name="T59" fmla="*/ 329 h 514"/>
              <a:gd name="T60" fmla="*/ 0 w 1051"/>
              <a:gd name="T61" fmla="*/ 294 h 514"/>
              <a:gd name="T62" fmla="*/ 4 w 1051"/>
              <a:gd name="T63" fmla="*/ 271 h 514"/>
              <a:gd name="T64" fmla="*/ 19 w 1051"/>
              <a:gd name="T65" fmla="*/ 243 h 514"/>
              <a:gd name="T66" fmla="*/ 44 w 1051"/>
              <a:gd name="T67" fmla="*/ 216 h 514"/>
              <a:gd name="T68" fmla="*/ 122 w 1051"/>
              <a:gd name="T69" fmla="*/ 173 h 514"/>
              <a:gd name="T70" fmla="*/ 151 w 1051"/>
              <a:gd name="T71" fmla="*/ 155 h 514"/>
              <a:gd name="T72" fmla="*/ 149 w 1051"/>
              <a:gd name="T73" fmla="*/ 136 h 514"/>
              <a:gd name="T74" fmla="*/ 163 w 1051"/>
              <a:gd name="T75" fmla="*/ 116 h 514"/>
              <a:gd name="T76" fmla="*/ 202 w 1051"/>
              <a:gd name="T77" fmla="*/ 92 h 514"/>
              <a:gd name="T78" fmla="*/ 297 w 1051"/>
              <a:gd name="T79" fmla="*/ 67 h 514"/>
              <a:gd name="T80" fmla="*/ 351 w 1051"/>
              <a:gd name="T81" fmla="*/ 50 h 514"/>
              <a:gd name="T82" fmla="*/ 414 w 1051"/>
              <a:gd name="T83" fmla="*/ 17 h 514"/>
              <a:gd name="T84" fmla="*/ 497 w 1051"/>
              <a:gd name="T85" fmla="*/ 2 h 514"/>
              <a:gd name="T86" fmla="*/ 558 w 1051"/>
              <a:gd name="T87" fmla="*/ 2 h 514"/>
              <a:gd name="T88" fmla="*/ 641 w 1051"/>
              <a:gd name="T89" fmla="*/ 17 h 514"/>
              <a:gd name="T90" fmla="*/ 705 w 1051"/>
              <a:gd name="T91" fmla="*/ 50 h 514"/>
              <a:gd name="T92" fmla="*/ 720 w 1051"/>
              <a:gd name="T93" fmla="*/ 6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1" h="514">
                <a:moveTo>
                  <a:pt x="720" y="63"/>
                </a:moveTo>
                <a:lnTo>
                  <a:pt x="720" y="63"/>
                </a:lnTo>
                <a:lnTo>
                  <a:pt x="758" y="68"/>
                </a:lnTo>
                <a:lnTo>
                  <a:pt x="793" y="73"/>
                </a:lnTo>
                <a:lnTo>
                  <a:pt x="824" y="82"/>
                </a:lnTo>
                <a:lnTo>
                  <a:pt x="851" y="92"/>
                </a:lnTo>
                <a:lnTo>
                  <a:pt x="873" y="104"/>
                </a:lnTo>
                <a:lnTo>
                  <a:pt x="883" y="109"/>
                </a:lnTo>
                <a:lnTo>
                  <a:pt x="890" y="116"/>
                </a:lnTo>
                <a:lnTo>
                  <a:pt x="895" y="122"/>
                </a:lnTo>
                <a:lnTo>
                  <a:pt x="900" y="129"/>
                </a:lnTo>
                <a:lnTo>
                  <a:pt x="903" y="136"/>
                </a:lnTo>
                <a:lnTo>
                  <a:pt x="903" y="144"/>
                </a:lnTo>
                <a:lnTo>
                  <a:pt x="903" y="144"/>
                </a:lnTo>
                <a:lnTo>
                  <a:pt x="902" y="155"/>
                </a:lnTo>
                <a:lnTo>
                  <a:pt x="897" y="165"/>
                </a:lnTo>
                <a:lnTo>
                  <a:pt x="897" y="165"/>
                </a:lnTo>
                <a:lnTo>
                  <a:pt x="929" y="173"/>
                </a:lnTo>
                <a:lnTo>
                  <a:pt x="959" y="185"/>
                </a:lnTo>
                <a:lnTo>
                  <a:pt x="985" y="200"/>
                </a:lnTo>
                <a:lnTo>
                  <a:pt x="1008" y="216"/>
                </a:lnTo>
                <a:lnTo>
                  <a:pt x="1017" y="224"/>
                </a:lnTo>
                <a:lnTo>
                  <a:pt x="1027" y="233"/>
                </a:lnTo>
                <a:lnTo>
                  <a:pt x="1034" y="243"/>
                </a:lnTo>
                <a:lnTo>
                  <a:pt x="1041" y="251"/>
                </a:lnTo>
                <a:lnTo>
                  <a:pt x="1044" y="261"/>
                </a:lnTo>
                <a:lnTo>
                  <a:pt x="1049" y="271"/>
                </a:lnTo>
                <a:lnTo>
                  <a:pt x="1051" y="283"/>
                </a:lnTo>
                <a:lnTo>
                  <a:pt x="1051" y="294"/>
                </a:lnTo>
                <a:lnTo>
                  <a:pt x="1051" y="294"/>
                </a:lnTo>
                <a:lnTo>
                  <a:pt x="1051" y="305"/>
                </a:lnTo>
                <a:lnTo>
                  <a:pt x="1047" y="317"/>
                </a:lnTo>
                <a:lnTo>
                  <a:pt x="1042" y="329"/>
                </a:lnTo>
                <a:lnTo>
                  <a:pt x="1035" y="341"/>
                </a:lnTo>
                <a:lnTo>
                  <a:pt x="1027" y="351"/>
                </a:lnTo>
                <a:lnTo>
                  <a:pt x="1019" y="363"/>
                </a:lnTo>
                <a:lnTo>
                  <a:pt x="1007" y="373"/>
                </a:lnTo>
                <a:lnTo>
                  <a:pt x="993" y="382"/>
                </a:lnTo>
                <a:lnTo>
                  <a:pt x="980" y="390"/>
                </a:lnTo>
                <a:lnTo>
                  <a:pt x="964" y="399"/>
                </a:lnTo>
                <a:lnTo>
                  <a:pt x="947" y="405"/>
                </a:lnTo>
                <a:lnTo>
                  <a:pt x="930" y="412"/>
                </a:lnTo>
                <a:lnTo>
                  <a:pt x="912" y="419"/>
                </a:lnTo>
                <a:lnTo>
                  <a:pt x="891" y="424"/>
                </a:lnTo>
                <a:lnTo>
                  <a:pt x="871" y="427"/>
                </a:lnTo>
                <a:lnTo>
                  <a:pt x="849" y="431"/>
                </a:lnTo>
                <a:lnTo>
                  <a:pt x="849" y="431"/>
                </a:lnTo>
                <a:lnTo>
                  <a:pt x="844" y="438"/>
                </a:lnTo>
                <a:lnTo>
                  <a:pt x="837" y="444"/>
                </a:lnTo>
                <a:lnTo>
                  <a:pt x="820" y="456"/>
                </a:lnTo>
                <a:lnTo>
                  <a:pt x="800" y="466"/>
                </a:lnTo>
                <a:lnTo>
                  <a:pt x="775" y="476"/>
                </a:lnTo>
                <a:lnTo>
                  <a:pt x="744" y="483"/>
                </a:lnTo>
                <a:lnTo>
                  <a:pt x="712" y="488"/>
                </a:lnTo>
                <a:lnTo>
                  <a:pt x="678" y="493"/>
                </a:lnTo>
                <a:lnTo>
                  <a:pt x="641" y="493"/>
                </a:lnTo>
                <a:lnTo>
                  <a:pt x="641" y="493"/>
                </a:lnTo>
                <a:lnTo>
                  <a:pt x="602" y="492"/>
                </a:lnTo>
                <a:lnTo>
                  <a:pt x="566" y="488"/>
                </a:lnTo>
                <a:lnTo>
                  <a:pt x="566" y="488"/>
                </a:lnTo>
                <a:lnTo>
                  <a:pt x="534" y="500"/>
                </a:lnTo>
                <a:lnTo>
                  <a:pt x="497" y="507"/>
                </a:lnTo>
                <a:lnTo>
                  <a:pt x="456" y="512"/>
                </a:lnTo>
                <a:lnTo>
                  <a:pt x="412" y="514"/>
                </a:lnTo>
                <a:lnTo>
                  <a:pt x="412" y="514"/>
                </a:lnTo>
                <a:lnTo>
                  <a:pt x="368" y="512"/>
                </a:lnTo>
                <a:lnTo>
                  <a:pt x="327" y="507"/>
                </a:lnTo>
                <a:lnTo>
                  <a:pt x="290" y="500"/>
                </a:lnTo>
                <a:lnTo>
                  <a:pt x="259" y="490"/>
                </a:lnTo>
                <a:lnTo>
                  <a:pt x="244" y="483"/>
                </a:lnTo>
                <a:lnTo>
                  <a:pt x="232" y="476"/>
                </a:lnTo>
                <a:lnTo>
                  <a:pt x="222" y="470"/>
                </a:lnTo>
                <a:lnTo>
                  <a:pt x="212" y="463"/>
                </a:lnTo>
                <a:lnTo>
                  <a:pt x="205" y="456"/>
                </a:lnTo>
                <a:lnTo>
                  <a:pt x="200" y="448"/>
                </a:lnTo>
                <a:lnTo>
                  <a:pt x="197" y="439"/>
                </a:lnTo>
                <a:lnTo>
                  <a:pt x="195" y="431"/>
                </a:lnTo>
                <a:lnTo>
                  <a:pt x="195" y="431"/>
                </a:lnTo>
                <a:lnTo>
                  <a:pt x="154" y="422"/>
                </a:lnTo>
                <a:lnTo>
                  <a:pt x="136" y="417"/>
                </a:lnTo>
                <a:lnTo>
                  <a:pt x="117" y="412"/>
                </a:lnTo>
                <a:lnTo>
                  <a:pt x="100" y="405"/>
                </a:lnTo>
                <a:lnTo>
                  <a:pt x="85" y="397"/>
                </a:lnTo>
                <a:lnTo>
                  <a:pt x="70" y="388"/>
                </a:lnTo>
                <a:lnTo>
                  <a:pt x="56" y="380"/>
                </a:lnTo>
                <a:lnTo>
                  <a:pt x="44" y="371"/>
                </a:lnTo>
                <a:lnTo>
                  <a:pt x="32" y="361"/>
                </a:lnTo>
                <a:lnTo>
                  <a:pt x="24" y="351"/>
                </a:lnTo>
                <a:lnTo>
                  <a:pt x="15" y="341"/>
                </a:lnTo>
                <a:lnTo>
                  <a:pt x="9" y="329"/>
                </a:lnTo>
                <a:lnTo>
                  <a:pt x="5" y="317"/>
                </a:lnTo>
                <a:lnTo>
                  <a:pt x="2" y="305"/>
                </a:lnTo>
                <a:lnTo>
                  <a:pt x="0" y="294"/>
                </a:lnTo>
                <a:lnTo>
                  <a:pt x="0" y="294"/>
                </a:lnTo>
                <a:lnTo>
                  <a:pt x="2" y="283"/>
                </a:lnTo>
                <a:lnTo>
                  <a:pt x="4" y="271"/>
                </a:lnTo>
                <a:lnTo>
                  <a:pt x="7" y="261"/>
                </a:lnTo>
                <a:lnTo>
                  <a:pt x="12" y="251"/>
                </a:lnTo>
                <a:lnTo>
                  <a:pt x="19" y="243"/>
                </a:lnTo>
                <a:lnTo>
                  <a:pt x="26" y="233"/>
                </a:lnTo>
                <a:lnTo>
                  <a:pt x="34" y="224"/>
                </a:lnTo>
                <a:lnTo>
                  <a:pt x="44" y="216"/>
                </a:lnTo>
                <a:lnTo>
                  <a:pt x="66" y="200"/>
                </a:lnTo>
                <a:lnTo>
                  <a:pt x="93" y="185"/>
                </a:lnTo>
                <a:lnTo>
                  <a:pt x="122" y="173"/>
                </a:lnTo>
                <a:lnTo>
                  <a:pt x="156" y="165"/>
                </a:lnTo>
                <a:lnTo>
                  <a:pt x="156" y="165"/>
                </a:lnTo>
                <a:lnTo>
                  <a:pt x="151" y="155"/>
                </a:lnTo>
                <a:lnTo>
                  <a:pt x="148" y="144"/>
                </a:lnTo>
                <a:lnTo>
                  <a:pt x="148" y="144"/>
                </a:lnTo>
                <a:lnTo>
                  <a:pt x="149" y="136"/>
                </a:lnTo>
                <a:lnTo>
                  <a:pt x="153" y="129"/>
                </a:lnTo>
                <a:lnTo>
                  <a:pt x="156" y="122"/>
                </a:lnTo>
                <a:lnTo>
                  <a:pt x="163" y="116"/>
                </a:lnTo>
                <a:lnTo>
                  <a:pt x="170" y="109"/>
                </a:lnTo>
                <a:lnTo>
                  <a:pt x="180" y="104"/>
                </a:lnTo>
                <a:lnTo>
                  <a:pt x="202" y="92"/>
                </a:lnTo>
                <a:lnTo>
                  <a:pt x="229" y="82"/>
                </a:lnTo>
                <a:lnTo>
                  <a:pt x="261" y="73"/>
                </a:lnTo>
                <a:lnTo>
                  <a:pt x="297" y="67"/>
                </a:lnTo>
                <a:lnTo>
                  <a:pt x="336" y="63"/>
                </a:lnTo>
                <a:lnTo>
                  <a:pt x="336" y="63"/>
                </a:lnTo>
                <a:lnTo>
                  <a:pt x="351" y="50"/>
                </a:lnTo>
                <a:lnTo>
                  <a:pt x="370" y="38"/>
                </a:lnTo>
                <a:lnTo>
                  <a:pt x="390" y="28"/>
                </a:lnTo>
                <a:lnTo>
                  <a:pt x="414" y="17"/>
                </a:lnTo>
                <a:lnTo>
                  <a:pt x="441" y="11"/>
                </a:lnTo>
                <a:lnTo>
                  <a:pt x="468" y="6"/>
                </a:lnTo>
                <a:lnTo>
                  <a:pt x="497" y="2"/>
                </a:lnTo>
                <a:lnTo>
                  <a:pt x="527" y="0"/>
                </a:lnTo>
                <a:lnTo>
                  <a:pt x="527" y="0"/>
                </a:lnTo>
                <a:lnTo>
                  <a:pt x="558" y="2"/>
                </a:lnTo>
                <a:lnTo>
                  <a:pt x="588" y="6"/>
                </a:lnTo>
                <a:lnTo>
                  <a:pt x="615" y="11"/>
                </a:lnTo>
                <a:lnTo>
                  <a:pt x="641" y="17"/>
                </a:lnTo>
                <a:lnTo>
                  <a:pt x="664" y="28"/>
                </a:lnTo>
                <a:lnTo>
                  <a:pt x="686" y="38"/>
                </a:lnTo>
                <a:lnTo>
                  <a:pt x="705" y="50"/>
                </a:lnTo>
                <a:lnTo>
                  <a:pt x="720" y="63"/>
                </a:lnTo>
                <a:lnTo>
                  <a:pt x="720" y="63"/>
                </a:lnTo>
                <a:lnTo>
                  <a:pt x="720" y="63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accent6"/>
            </a:solidFill>
            <a:prstDash val="solid"/>
            <a:round/>
            <a:headEnd/>
            <a:tailEnd/>
          </a:ln>
          <a:effectLst/>
          <a:extLst/>
        </p:spPr>
        <p:txBody>
          <a:bodyPr wrap="none" lIns="50625" tIns="26325" rIns="50625" bIns="26325" anchor="ctr"/>
          <a:lstStyle/>
          <a:p>
            <a:pPr algn="ctr" defTabSz="685783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Teams</a:t>
            </a:r>
          </a:p>
          <a:p>
            <a:pPr algn="ctr" defTabSz="685783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Client B</a:t>
            </a:r>
          </a:p>
        </p:txBody>
      </p:sp>
      <p:sp>
        <p:nvSpPr>
          <p:cNvPr id="93" name="Freeform 377">
            <a:extLst>
              <a:ext uri="{FF2B5EF4-FFF2-40B4-BE49-F238E27FC236}">
                <a16:creationId xmlns:a16="http://schemas.microsoft.com/office/drawing/2014/main" id="{023D945D-A42B-4029-A2CB-2B7DE0C5A11A}"/>
              </a:ext>
            </a:extLst>
          </p:cNvPr>
          <p:cNvSpPr>
            <a:spLocks noChangeAspect="1"/>
          </p:cNvSpPr>
          <p:nvPr/>
        </p:nvSpPr>
        <p:spPr bwMode="auto">
          <a:xfrm>
            <a:off x="7832082" y="1426530"/>
            <a:ext cx="966470" cy="521447"/>
          </a:xfrm>
          <a:custGeom>
            <a:avLst/>
            <a:gdLst>
              <a:gd name="T0" fmla="*/ 758 w 1051"/>
              <a:gd name="T1" fmla="*/ 68 h 514"/>
              <a:gd name="T2" fmla="*/ 851 w 1051"/>
              <a:gd name="T3" fmla="*/ 92 h 514"/>
              <a:gd name="T4" fmla="*/ 890 w 1051"/>
              <a:gd name="T5" fmla="*/ 116 h 514"/>
              <a:gd name="T6" fmla="*/ 903 w 1051"/>
              <a:gd name="T7" fmla="*/ 136 h 514"/>
              <a:gd name="T8" fmla="*/ 902 w 1051"/>
              <a:gd name="T9" fmla="*/ 155 h 514"/>
              <a:gd name="T10" fmla="*/ 929 w 1051"/>
              <a:gd name="T11" fmla="*/ 173 h 514"/>
              <a:gd name="T12" fmla="*/ 1008 w 1051"/>
              <a:gd name="T13" fmla="*/ 216 h 514"/>
              <a:gd name="T14" fmla="*/ 1034 w 1051"/>
              <a:gd name="T15" fmla="*/ 243 h 514"/>
              <a:gd name="T16" fmla="*/ 1049 w 1051"/>
              <a:gd name="T17" fmla="*/ 271 h 514"/>
              <a:gd name="T18" fmla="*/ 1051 w 1051"/>
              <a:gd name="T19" fmla="*/ 294 h 514"/>
              <a:gd name="T20" fmla="*/ 1042 w 1051"/>
              <a:gd name="T21" fmla="*/ 329 h 514"/>
              <a:gd name="T22" fmla="*/ 1019 w 1051"/>
              <a:gd name="T23" fmla="*/ 363 h 514"/>
              <a:gd name="T24" fmla="*/ 980 w 1051"/>
              <a:gd name="T25" fmla="*/ 390 h 514"/>
              <a:gd name="T26" fmla="*/ 930 w 1051"/>
              <a:gd name="T27" fmla="*/ 412 h 514"/>
              <a:gd name="T28" fmla="*/ 871 w 1051"/>
              <a:gd name="T29" fmla="*/ 427 h 514"/>
              <a:gd name="T30" fmla="*/ 844 w 1051"/>
              <a:gd name="T31" fmla="*/ 438 h 514"/>
              <a:gd name="T32" fmla="*/ 800 w 1051"/>
              <a:gd name="T33" fmla="*/ 466 h 514"/>
              <a:gd name="T34" fmla="*/ 712 w 1051"/>
              <a:gd name="T35" fmla="*/ 488 h 514"/>
              <a:gd name="T36" fmla="*/ 641 w 1051"/>
              <a:gd name="T37" fmla="*/ 493 h 514"/>
              <a:gd name="T38" fmla="*/ 566 w 1051"/>
              <a:gd name="T39" fmla="*/ 488 h 514"/>
              <a:gd name="T40" fmla="*/ 456 w 1051"/>
              <a:gd name="T41" fmla="*/ 512 h 514"/>
              <a:gd name="T42" fmla="*/ 368 w 1051"/>
              <a:gd name="T43" fmla="*/ 512 h 514"/>
              <a:gd name="T44" fmla="*/ 259 w 1051"/>
              <a:gd name="T45" fmla="*/ 490 h 514"/>
              <a:gd name="T46" fmla="*/ 222 w 1051"/>
              <a:gd name="T47" fmla="*/ 470 h 514"/>
              <a:gd name="T48" fmla="*/ 200 w 1051"/>
              <a:gd name="T49" fmla="*/ 448 h 514"/>
              <a:gd name="T50" fmla="*/ 195 w 1051"/>
              <a:gd name="T51" fmla="*/ 431 h 514"/>
              <a:gd name="T52" fmla="*/ 117 w 1051"/>
              <a:gd name="T53" fmla="*/ 412 h 514"/>
              <a:gd name="T54" fmla="*/ 70 w 1051"/>
              <a:gd name="T55" fmla="*/ 388 h 514"/>
              <a:gd name="T56" fmla="*/ 32 w 1051"/>
              <a:gd name="T57" fmla="*/ 361 h 514"/>
              <a:gd name="T58" fmla="*/ 9 w 1051"/>
              <a:gd name="T59" fmla="*/ 329 h 514"/>
              <a:gd name="T60" fmla="*/ 0 w 1051"/>
              <a:gd name="T61" fmla="*/ 294 h 514"/>
              <a:gd name="T62" fmla="*/ 4 w 1051"/>
              <a:gd name="T63" fmla="*/ 271 h 514"/>
              <a:gd name="T64" fmla="*/ 19 w 1051"/>
              <a:gd name="T65" fmla="*/ 243 h 514"/>
              <a:gd name="T66" fmla="*/ 44 w 1051"/>
              <a:gd name="T67" fmla="*/ 216 h 514"/>
              <a:gd name="T68" fmla="*/ 122 w 1051"/>
              <a:gd name="T69" fmla="*/ 173 h 514"/>
              <a:gd name="T70" fmla="*/ 151 w 1051"/>
              <a:gd name="T71" fmla="*/ 155 h 514"/>
              <a:gd name="T72" fmla="*/ 149 w 1051"/>
              <a:gd name="T73" fmla="*/ 136 h 514"/>
              <a:gd name="T74" fmla="*/ 163 w 1051"/>
              <a:gd name="T75" fmla="*/ 116 h 514"/>
              <a:gd name="T76" fmla="*/ 202 w 1051"/>
              <a:gd name="T77" fmla="*/ 92 h 514"/>
              <a:gd name="T78" fmla="*/ 297 w 1051"/>
              <a:gd name="T79" fmla="*/ 67 h 514"/>
              <a:gd name="T80" fmla="*/ 351 w 1051"/>
              <a:gd name="T81" fmla="*/ 50 h 514"/>
              <a:gd name="T82" fmla="*/ 414 w 1051"/>
              <a:gd name="T83" fmla="*/ 17 h 514"/>
              <a:gd name="T84" fmla="*/ 497 w 1051"/>
              <a:gd name="T85" fmla="*/ 2 h 514"/>
              <a:gd name="T86" fmla="*/ 558 w 1051"/>
              <a:gd name="T87" fmla="*/ 2 h 514"/>
              <a:gd name="T88" fmla="*/ 641 w 1051"/>
              <a:gd name="T89" fmla="*/ 17 h 514"/>
              <a:gd name="T90" fmla="*/ 705 w 1051"/>
              <a:gd name="T91" fmla="*/ 50 h 514"/>
              <a:gd name="T92" fmla="*/ 720 w 1051"/>
              <a:gd name="T93" fmla="*/ 6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1" h="514">
                <a:moveTo>
                  <a:pt x="720" y="63"/>
                </a:moveTo>
                <a:lnTo>
                  <a:pt x="720" y="63"/>
                </a:lnTo>
                <a:lnTo>
                  <a:pt x="758" y="68"/>
                </a:lnTo>
                <a:lnTo>
                  <a:pt x="793" y="73"/>
                </a:lnTo>
                <a:lnTo>
                  <a:pt x="824" y="82"/>
                </a:lnTo>
                <a:lnTo>
                  <a:pt x="851" y="92"/>
                </a:lnTo>
                <a:lnTo>
                  <a:pt x="873" y="104"/>
                </a:lnTo>
                <a:lnTo>
                  <a:pt x="883" y="109"/>
                </a:lnTo>
                <a:lnTo>
                  <a:pt x="890" y="116"/>
                </a:lnTo>
                <a:lnTo>
                  <a:pt x="895" y="122"/>
                </a:lnTo>
                <a:lnTo>
                  <a:pt x="900" y="129"/>
                </a:lnTo>
                <a:lnTo>
                  <a:pt x="903" y="136"/>
                </a:lnTo>
                <a:lnTo>
                  <a:pt x="903" y="144"/>
                </a:lnTo>
                <a:lnTo>
                  <a:pt x="903" y="144"/>
                </a:lnTo>
                <a:lnTo>
                  <a:pt x="902" y="155"/>
                </a:lnTo>
                <a:lnTo>
                  <a:pt x="897" y="165"/>
                </a:lnTo>
                <a:lnTo>
                  <a:pt x="897" y="165"/>
                </a:lnTo>
                <a:lnTo>
                  <a:pt x="929" y="173"/>
                </a:lnTo>
                <a:lnTo>
                  <a:pt x="959" y="185"/>
                </a:lnTo>
                <a:lnTo>
                  <a:pt x="985" y="200"/>
                </a:lnTo>
                <a:lnTo>
                  <a:pt x="1008" y="216"/>
                </a:lnTo>
                <a:lnTo>
                  <a:pt x="1017" y="224"/>
                </a:lnTo>
                <a:lnTo>
                  <a:pt x="1027" y="233"/>
                </a:lnTo>
                <a:lnTo>
                  <a:pt x="1034" y="243"/>
                </a:lnTo>
                <a:lnTo>
                  <a:pt x="1041" y="251"/>
                </a:lnTo>
                <a:lnTo>
                  <a:pt x="1044" y="261"/>
                </a:lnTo>
                <a:lnTo>
                  <a:pt x="1049" y="271"/>
                </a:lnTo>
                <a:lnTo>
                  <a:pt x="1051" y="283"/>
                </a:lnTo>
                <a:lnTo>
                  <a:pt x="1051" y="294"/>
                </a:lnTo>
                <a:lnTo>
                  <a:pt x="1051" y="294"/>
                </a:lnTo>
                <a:lnTo>
                  <a:pt x="1051" y="305"/>
                </a:lnTo>
                <a:lnTo>
                  <a:pt x="1047" y="317"/>
                </a:lnTo>
                <a:lnTo>
                  <a:pt x="1042" y="329"/>
                </a:lnTo>
                <a:lnTo>
                  <a:pt x="1035" y="341"/>
                </a:lnTo>
                <a:lnTo>
                  <a:pt x="1027" y="351"/>
                </a:lnTo>
                <a:lnTo>
                  <a:pt x="1019" y="363"/>
                </a:lnTo>
                <a:lnTo>
                  <a:pt x="1007" y="373"/>
                </a:lnTo>
                <a:lnTo>
                  <a:pt x="993" y="382"/>
                </a:lnTo>
                <a:lnTo>
                  <a:pt x="980" y="390"/>
                </a:lnTo>
                <a:lnTo>
                  <a:pt x="964" y="399"/>
                </a:lnTo>
                <a:lnTo>
                  <a:pt x="947" y="405"/>
                </a:lnTo>
                <a:lnTo>
                  <a:pt x="930" y="412"/>
                </a:lnTo>
                <a:lnTo>
                  <a:pt x="912" y="419"/>
                </a:lnTo>
                <a:lnTo>
                  <a:pt x="891" y="424"/>
                </a:lnTo>
                <a:lnTo>
                  <a:pt x="871" y="427"/>
                </a:lnTo>
                <a:lnTo>
                  <a:pt x="849" y="431"/>
                </a:lnTo>
                <a:lnTo>
                  <a:pt x="849" y="431"/>
                </a:lnTo>
                <a:lnTo>
                  <a:pt x="844" y="438"/>
                </a:lnTo>
                <a:lnTo>
                  <a:pt x="837" y="444"/>
                </a:lnTo>
                <a:lnTo>
                  <a:pt x="820" y="456"/>
                </a:lnTo>
                <a:lnTo>
                  <a:pt x="800" y="466"/>
                </a:lnTo>
                <a:lnTo>
                  <a:pt x="775" y="476"/>
                </a:lnTo>
                <a:lnTo>
                  <a:pt x="744" y="483"/>
                </a:lnTo>
                <a:lnTo>
                  <a:pt x="712" y="488"/>
                </a:lnTo>
                <a:lnTo>
                  <a:pt x="678" y="493"/>
                </a:lnTo>
                <a:lnTo>
                  <a:pt x="641" y="493"/>
                </a:lnTo>
                <a:lnTo>
                  <a:pt x="641" y="493"/>
                </a:lnTo>
                <a:lnTo>
                  <a:pt x="602" y="492"/>
                </a:lnTo>
                <a:lnTo>
                  <a:pt x="566" y="488"/>
                </a:lnTo>
                <a:lnTo>
                  <a:pt x="566" y="488"/>
                </a:lnTo>
                <a:lnTo>
                  <a:pt x="534" y="500"/>
                </a:lnTo>
                <a:lnTo>
                  <a:pt x="497" y="507"/>
                </a:lnTo>
                <a:lnTo>
                  <a:pt x="456" y="512"/>
                </a:lnTo>
                <a:lnTo>
                  <a:pt x="412" y="514"/>
                </a:lnTo>
                <a:lnTo>
                  <a:pt x="412" y="514"/>
                </a:lnTo>
                <a:lnTo>
                  <a:pt x="368" y="512"/>
                </a:lnTo>
                <a:lnTo>
                  <a:pt x="327" y="507"/>
                </a:lnTo>
                <a:lnTo>
                  <a:pt x="290" y="500"/>
                </a:lnTo>
                <a:lnTo>
                  <a:pt x="259" y="490"/>
                </a:lnTo>
                <a:lnTo>
                  <a:pt x="244" y="483"/>
                </a:lnTo>
                <a:lnTo>
                  <a:pt x="232" y="476"/>
                </a:lnTo>
                <a:lnTo>
                  <a:pt x="222" y="470"/>
                </a:lnTo>
                <a:lnTo>
                  <a:pt x="212" y="463"/>
                </a:lnTo>
                <a:lnTo>
                  <a:pt x="205" y="456"/>
                </a:lnTo>
                <a:lnTo>
                  <a:pt x="200" y="448"/>
                </a:lnTo>
                <a:lnTo>
                  <a:pt x="197" y="439"/>
                </a:lnTo>
                <a:lnTo>
                  <a:pt x="195" y="431"/>
                </a:lnTo>
                <a:lnTo>
                  <a:pt x="195" y="431"/>
                </a:lnTo>
                <a:lnTo>
                  <a:pt x="154" y="422"/>
                </a:lnTo>
                <a:lnTo>
                  <a:pt x="136" y="417"/>
                </a:lnTo>
                <a:lnTo>
                  <a:pt x="117" y="412"/>
                </a:lnTo>
                <a:lnTo>
                  <a:pt x="100" y="405"/>
                </a:lnTo>
                <a:lnTo>
                  <a:pt x="85" y="397"/>
                </a:lnTo>
                <a:lnTo>
                  <a:pt x="70" y="388"/>
                </a:lnTo>
                <a:lnTo>
                  <a:pt x="56" y="380"/>
                </a:lnTo>
                <a:lnTo>
                  <a:pt x="44" y="371"/>
                </a:lnTo>
                <a:lnTo>
                  <a:pt x="32" y="361"/>
                </a:lnTo>
                <a:lnTo>
                  <a:pt x="24" y="351"/>
                </a:lnTo>
                <a:lnTo>
                  <a:pt x="15" y="341"/>
                </a:lnTo>
                <a:lnTo>
                  <a:pt x="9" y="329"/>
                </a:lnTo>
                <a:lnTo>
                  <a:pt x="5" y="317"/>
                </a:lnTo>
                <a:lnTo>
                  <a:pt x="2" y="305"/>
                </a:lnTo>
                <a:lnTo>
                  <a:pt x="0" y="294"/>
                </a:lnTo>
                <a:lnTo>
                  <a:pt x="0" y="294"/>
                </a:lnTo>
                <a:lnTo>
                  <a:pt x="2" y="283"/>
                </a:lnTo>
                <a:lnTo>
                  <a:pt x="4" y="271"/>
                </a:lnTo>
                <a:lnTo>
                  <a:pt x="7" y="261"/>
                </a:lnTo>
                <a:lnTo>
                  <a:pt x="12" y="251"/>
                </a:lnTo>
                <a:lnTo>
                  <a:pt x="19" y="243"/>
                </a:lnTo>
                <a:lnTo>
                  <a:pt x="26" y="233"/>
                </a:lnTo>
                <a:lnTo>
                  <a:pt x="34" y="224"/>
                </a:lnTo>
                <a:lnTo>
                  <a:pt x="44" y="216"/>
                </a:lnTo>
                <a:lnTo>
                  <a:pt x="66" y="200"/>
                </a:lnTo>
                <a:lnTo>
                  <a:pt x="93" y="185"/>
                </a:lnTo>
                <a:lnTo>
                  <a:pt x="122" y="173"/>
                </a:lnTo>
                <a:lnTo>
                  <a:pt x="156" y="165"/>
                </a:lnTo>
                <a:lnTo>
                  <a:pt x="156" y="165"/>
                </a:lnTo>
                <a:lnTo>
                  <a:pt x="151" y="155"/>
                </a:lnTo>
                <a:lnTo>
                  <a:pt x="148" y="144"/>
                </a:lnTo>
                <a:lnTo>
                  <a:pt x="148" y="144"/>
                </a:lnTo>
                <a:lnTo>
                  <a:pt x="149" y="136"/>
                </a:lnTo>
                <a:lnTo>
                  <a:pt x="153" y="129"/>
                </a:lnTo>
                <a:lnTo>
                  <a:pt x="156" y="122"/>
                </a:lnTo>
                <a:lnTo>
                  <a:pt x="163" y="116"/>
                </a:lnTo>
                <a:lnTo>
                  <a:pt x="170" y="109"/>
                </a:lnTo>
                <a:lnTo>
                  <a:pt x="180" y="104"/>
                </a:lnTo>
                <a:lnTo>
                  <a:pt x="202" y="92"/>
                </a:lnTo>
                <a:lnTo>
                  <a:pt x="229" y="82"/>
                </a:lnTo>
                <a:lnTo>
                  <a:pt x="261" y="73"/>
                </a:lnTo>
                <a:lnTo>
                  <a:pt x="297" y="67"/>
                </a:lnTo>
                <a:lnTo>
                  <a:pt x="336" y="63"/>
                </a:lnTo>
                <a:lnTo>
                  <a:pt x="336" y="63"/>
                </a:lnTo>
                <a:lnTo>
                  <a:pt x="351" y="50"/>
                </a:lnTo>
                <a:lnTo>
                  <a:pt x="370" y="38"/>
                </a:lnTo>
                <a:lnTo>
                  <a:pt x="390" y="28"/>
                </a:lnTo>
                <a:lnTo>
                  <a:pt x="414" y="17"/>
                </a:lnTo>
                <a:lnTo>
                  <a:pt x="441" y="11"/>
                </a:lnTo>
                <a:lnTo>
                  <a:pt x="468" y="6"/>
                </a:lnTo>
                <a:lnTo>
                  <a:pt x="497" y="2"/>
                </a:lnTo>
                <a:lnTo>
                  <a:pt x="527" y="0"/>
                </a:lnTo>
                <a:lnTo>
                  <a:pt x="527" y="0"/>
                </a:lnTo>
                <a:lnTo>
                  <a:pt x="558" y="2"/>
                </a:lnTo>
                <a:lnTo>
                  <a:pt x="588" y="6"/>
                </a:lnTo>
                <a:lnTo>
                  <a:pt x="615" y="11"/>
                </a:lnTo>
                <a:lnTo>
                  <a:pt x="641" y="17"/>
                </a:lnTo>
                <a:lnTo>
                  <a:pt x="664" y="28"/>
                </a:lnTo>
                <a:lnTo>
                  <a:pt x="686" y="38"/>
                </a:lnTo>
                <a:lnTo>
                  <a:pt x="705" y="50"/>
                </a:lnTo>
                <a:lnTo>
                  <a:pt x="720" y="63"/>
                </a:lnTo>
                <a:lnTo>
                  <a:pt x="720" y="63"/>
                </a:lnTo>
                <a:lnTo>
                  <a:pt x="720" y="63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accent6"/>
            </a:solidFill>
            <a:prstDash val="solid"/>
            <a:round/>
            <a:headEnd/>
            <a:tailEnd/>
          </a:ln>
          <a:effectLst/>
          <a:extLst/>
        </p:spPr>
        <p:txBody>
          <a:bodyPr wrap="none" lIns="50625" tIns="26325" rIns="50625" bIns="26325" anchor="ctr"/>
          <a:lstStyle/>
          <a:p>
            <a:pPr algn="ctr" defTabSz="685783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Teams</a:t>
            </a:r>
          </a:p>
          <a:p>
            <a:pPr algn="ctr" defTabSz="685783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Client 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DEA2078-1EDD-47DF-9480-EA35CA2A4F89}"/>
              </a:ext>
            </a:extLst>
          </p:cNvPr>
          <p:cNvSpPr txBox="1"/>
          <p:nvPr/>
        </p:nvSpPr>
        <p:spPr>
          <a:xfrm>
            <a:off x="5574509" y="1012387"/>
            <a:ext cx="1660446" cy="369332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spcAft>
                <a:spcPts val="338"/>
              </a:spcAft>
              <a:buClr>
                <a:srgbClr val="FF0000"/>
              </a:buClr>
              <a:defRPr/>
            </a:pPr>
            <a:r>
              <a:rPr lang="en-US" sz="900" b="1" dirty="0">
                <a:solidFill>
                  <a:srgbClr val="808080"/>
                </a:solidFill>
              </a:rPr>
              <a:t>Hosted </a:t>
            </a:r>
            <a:br>
              <a:rPr lang="en-US" sz="900" b="1" dirty="0">
                <a:solidFill>
                  <a:srgbClr val="808080"/>
                </a:solidFill>
              </a:rPr>
            </a:br>
            <a:r>
              <a:rPr lang="en-US" sz="900" b="1" dirty="0">
                <a:solidFill>
                  <a:srgbClr val="808080"/>
                </a:solidFill>
                <a:latin typeface="Arial"/>
                <a:ea typeface="ＭＳ Ｐゴシック" charset="-128"/>
                <a:cs typeface="Arial"/>
              </a:rPr>
              <a:t>Ribbon SBC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85D99A0-5A0C-4986-A370-8C26E0996B82}"/>
              </a:ext>
            </a:extLst>
          </p:cNvPr>
          <p:cNvGrpSpPr/>
          <p:nvPr/>
        </p:nvGrpSpPr>
        <p:grpSpPr>
          <a:xfrm>
            <a:off x="6239350" y="1358551"/>
            <a:ext cx="666026" cy="441299"/>
            <a:chOff x="3458981" y="1759263"/>
            <a:chExt cx="1537680" cy="1136342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8B2F0559-A1AC-4A8C-822A-2BA1D64A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81" y="1759263"/>
              <a:ext cx="808078" cy="969694"/>
            </a:xfrm>
            <a:prstGeom prst="rect">
              <a:avLst/>
            </a:prstGeom>
          </p:spPr>
        </p:pic>
        <p:pic>
          <p:nvPicPr>
            <p:cNvPr id="97" name="SBC">
              <a:extLst>
                <a:ext uri="{FF2B5EF4-FFF2-40B4-BE49-F238E27FC236}">
                  <a16:creationId xmlns:a16="http://schemas.microsoft.com/office/drawing/2014/main" id="{6F54ACD1-D432-456A-827E-1BDB6000E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9371" y="2468914"/>
              <a:ext cx="1117290" cy="426691"/>
            </a:xfrm>
            <a:prstGeom prst="rect">
              <a:avLst/>
            </a:prstGeom>
          </p:spPr>
        </p:pic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75FBDC78-D95D-4E36-9745-93756C93F97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794" y="341344"/>
            <a:ext cx="743414" cy="76565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5FBDC78-D95D-4E36-9745-93756C93F97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573" y="757940"/>
            <a:ext cx="743414" cy="76565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5FBDC78-D95D-4E36-9745-93756C93F97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586" y="1157651"/>
            <a:ext cx="743414" cy="765650"/>
          </a:xfrm>
          <a:prstGeom prst="rect">
            <a:avLst/>
          </a:prstGeom>
        </p:spPr>
      </p:pic>
      <p:sp>
        <p:nvSpPr>
          <p:cNvPr id="88" name="Rectangle 6">
            <a:extLst>
              <a:ext uri="{FF2B5EF4-FFF2-40B4-BE49-F238E27FC236}">
                <a16:creationId xmlns:a16="http://schemas.microsoft.com/office/drawing/2014/main" id="{21C2E419-14E4-461B-9404-7AB2E1F2BBF7}"/>
              </a:ext>
            </a:extLst>
          </p:cNvPr>
          <p:cNvSpPr/>
          <p:nvPr/>
        </p:nvSpPr>
        <p:spPr>
          <a:xfrm>
            <a:off x="5700162" y="2216967"/>
            <a:ext cx="1409141" cy="790159"/>
          </a:xfrm>
          <a:custGeom>
            <a:avLst/>
            <a:gdLst>
              <a:gd name="connsiteX0" fmla="*/ 0 w 750372"/>
              <a:gd name="connsiteY0" fmla="*/ 0 h 388419"/>
              <a:gd name="connsiteX1" fmla="*/ 750372 w 750372"/>
              <a:gd name="connsiteY1" fmla="*/ 0 h 388419"/>
              <a:gd name="connsiteX2" fmla="*/ 750372 w 750372"/>
              <a:gd name="connsiteY2" fmla="*/ 388419 h 388419"/>
              <a:gd name="connsiteX3" fmla="*/ 0 w 750372"/>
              <a:gd name="connsiteY3" fmla="*/ 388419 h 388419"/>
              <a:gd name="connsiteX4" fmla="*/ 0 w 750372"/>
              <a:gd name="connsiteY4" fmla="*/ 0 h 388419"/>
              <a:gd name="connsiteX0" fmla="*/ 0 w 912297"/>
              <a:gd name="connsiteY0" fmla="*/ 142875 h 388419"/>
              <a:gd name="connsiteX1" fmla="*/ 912297 w 912297"/>
              <a:gd name="connsiteY1" fmla="*/ 0 h 388419"/>
              <a:gd name="connsiteX2" fmla="*/ 912297 w 912297"/>
              <a:gd name="connsiteY2" fmla="*/ 388419 h 388419"/>
              <a:gd name="connsiteX3" fmla="*/ 161925 w 912297"/>
              <a:gd name="connsiteY3" fmla="*/ 388419 h 388419"/>
              <a:gd name="connsiteX4" fmla="*/ 0 w 912297"/>
              <a:gd name="connsiteY4" fmla="*/ 142875 h 388419"/>
              <a:gd name="connsiteX0" fmla="*/ 0 w 912297"/>
              <a:gd name="connsiteY0" fmla="*/ 82550 h 328094"/>
              <a:gd name="connsiteX1" fmla="*/ 328097 w 912297"/>
              <a:gd name="connsiteY1" fmla="*/ 0 h 328094"/>
              <a:gd name="connsiteX2" fmla="*/ 912297 w 912297"/>
              <a:gd name="connsiteY2" fmla="*/ 328094 h 328094"/>
              <a:gd name="connsiteX3" fmla="*/ 161925 w 912297"/>
              <a:gd name="connsiteY3" fmla="*/ 328094 h 328094"/>
              <a:gd name="connsiteX4" fmla="*/ 0 w 912297"/>
              <a:gd name="connsiteY4" fmla="*/ 82550 h 32809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85247 w 385247"/>
              <a:gd name="connsiteY2" fmla="*/ 347144 h 347144"/>
              <a:gd name="connsiteX3" fmla="*/ 161925 w 385247"/>
              <a:gd name="connsiteY3" fmla="*/ 328094 h 347144"/>
              <a:gd name="connsiteX4" fmla="*/ 0 w 385247"/>
              <a:gd name="connsiteY4" fmla="*/ 82550 h 34714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57965 w 385247"/>
              <a:gd name="connsiteY2" fmla="*/ 154899 h 347144"/>
              <a:gd name="connsiteX3" fmla="*/ 385247 w 385247"/>
              <a:gd name="connsiteY3" fmla="*/ 347144 h 347144"/>
              <a:gd name="connsiteX4" fmla="*/ 161925 w 385247"/>
              <a:gd name="connsiteY4" fmla="*/ 328094 h 347144"/>
              <a:gd name="connsiteX5" fmla="*/ 0 w 385247"/>
              <a:gd name="connsiteY5" fmla="*/ 82550 h 347144"/>
              <a:gd name="connsiteX0" fmla="*/ 0 w 545290"/>
              <a:gd name="connsiteY0" fmla="*/ 82550 h 347144"/>
              <a:gd name="connsiteX1" fmla="*/ 328097 w 545290"/>
              <a:gd name="connsiteY1" fmla="*/ 0 h 347144"/>
              <a:gd name="connsiteX2" fmla="*/ 545290 w 545290"/>
              <a:gd name="connsiteY2" fmla="*/ 104099 h 347144"/>
              <a:gd name="connsiteX3" fmla="*/ 385247 w 545290"/>
              <a:gd name="connsiteY3" fmla="*/ 347144 h 347144"/>
              <a:gd name="connsiteX4" fmla="*/ 161925 w 545290"/>
              <a:gd name="connsiteY4" fmla="*/ 328094 h 347144"/>
              <a:gd name="connsiteX5" fmla="*/ 0 w 545290"/>
              <a:gd name="connsiteY5" fmla="*/ 82550 h 347144"/>
              <a:gd name="connsiteX0" fmla="*/ 0 w 545522"/>
              <a:gd name="connsiteY0" fmla="*/ 82550 h 347144"/>
              <a:gd name="connsiteX1" fmla="*/ 328097 w 545522"/>
              <a:gd name="connsiteY1" fmla="*/ 0 h 347144"/>
              <a:gd name="connsiteX2" fmla="*/ 545290 w 545522"/>
              <a:gd name="connsiteY2" fmla="*/ 104099 h 347144"/>
              <a:gd name="connsiteX3" fmla="*/ 385247 w 545522"/>
              <a:gd name="connsiteY3" fmla="*/ 347144 h 347144"/>
              <a:gd name="connsiteX4" fmla="*/ 161925 w 545522"/>
              <a:gd name="connsiteY4" fmla="*/ 328094 h 347144"/>
              <a:gd name="connsiteX5" fmla="*/ 0 w 545522"/>
              <a:gd name="connsiteY5" fmla="*/ 82550 h 347144"/>
              <a:gd name="connsiteX0" fmla="*/ 0 w 581594"/>
              <a:gd name="connsiteY0" fmla="*/ 82550 h 347144"/>
              <a:gd name="connsiteX1" fmla="*/ 328097 w 581594"/>
              <a:gd name="connsiteY1" fmla="*/ 0 h 347144"/>
              <a:gd name="connsiteX2" fmla="*/ 545290 w 581594"/>
              <a:gd name="connsiteY2" fmla="*/ 104099 h 347144"/>
              <a:gd name="connsiteX3" fmla="*/ 385247 w 581594"/>
              <a:gd name="connsiteY3" fmla="*/ 347144 h 347144"/>
              <a:gd name="connsiteX4" fmla="*/ 161925 w 581594"/>
              <a:gd name="connsiteY4" fmla="*/ 328094 h 347144"/>
              <a:gd name="connsiteX5" fmla="*/ 0 w 581594"/>
              <a:gd name="connsiteY5" fmla="*/ 82550 h 347144"/>
              <a:gd name="connsiteX0" fmla="*/ 0 w 581594"/>
              <a:gd name="connsiteY0" fmla="*/ 95037 h 359631"/>
              <a:gd name="connsiteX1" fmla="*/ 328097 w 581594"/>
              <a:gd name="connsiteY1" fmla="*/ 12487 h 359631"/>
              <a:gd name="connsiteX2" fmla="*/ 545290 w 581594"/>
              <a:gd name="connsiteY2" fmla="*/ 116586 h 359631"/>
              <a:gd name="connsiteX3" fmla="*/ 385247 w 581594"/>
              <a:gd name="connsiteY3" fmla="*/ 359631 h 359631"/>
              <a:gd name="connsiteX4" fmla="*/ 161925 w 581594"/>
              <a:gd name="connsiteY4" fmla="*/ 340581 h 359631"/>
              <a:gd name="connsiteX5" fmla="*/ 0 w 581594"/>
              <a:gd name="connsiteY5" fmla="*/ 95037 h 359631"/>
              <a:gd name="connsiteX0" fmla="*/ 0 w 581594"/>
              <a:gd name="connsiteY0" fmla="*/ 119524 h 384118"/>
              <a:gd name="connsiteX1" fmla="*/ 328097 w 581594"/>
              <a:gd name="connsiteY1" fmla="*/ 36974 h 384118"/>
              <a:gd name="connsiteX2" fmla="*/ 545290 w 581594"/>
              <a:gd name="connsiteY2" fmla="*/ 141073 h 384118"/>
              <a:gd name="connsiteX3" fmla="*/ 385247 w 581594"/>
              <a:gd name="connsiteY3" fmla="*/ 384118 h 384118"/>
              <a:gd name="connsiteX4" fmla="*/ 161925 w 581594"/>
              <a:gd name="connsiteY4" fmla="*/ 365068 h 384118"/>
              <a:gd name="connsiteX5" fmla="*/ 0 w 581594"/>
              <a:gd name="connsiteY5" fmla="*/ 119524 h 384118"/>
              <a:gd name="connsiteX0" fmla="*/ 0 w 581594"/>
              <a:gd name="connsiteY0" fmla="*/ 141730 h 406324"/>
              <a:gd name="connsiteX1" fmla="*/ 328097 w 581594"/>
              <a:gd name="connsiteY1" fmla="*/ 59180 h 406324"/>
              <a:gd name="connsiteX2" fmla="*/ 545290 w 581594"/>
              <a:gd name="connsiteY2" fmla="*/ 163279 h 406324"/>
              <a:gd name="connsiteX3" fmla="*/ 385247 w 581594"/>
              <a:gd name="connsiteY3" fmla="*/ 406324 h 406324"/>
              <a:gd name="connsiteX4" fmla="*/ 161925 w 581594"/>
              <a:gd name="connsiteY4" fmla="*/ 387274 h 406324"/>
              <a:gd name="connsiteX5" fmla="*/ 0 w 581594"/>
              <a:gd name="connsiteY5" fmla="*/ 141730 h 406324"/>
              <a:gd name="connsiteX0" fmla="*/ 51097 w 632691"/>
              <a:gd name="connsiteY0" fmla="*/ 141730 h 406324"/>
              <a:gd name="connsiteX1" fmla="*/ 379194 w 632691"/>
              <a:gd name="connsiteY1" fmla="*/ 59180 h 406324"/>
              <a:gd name="connsiteX2" fmla="*/ 596387 w 632691"/>
              <a:gd name="connsiteY2" fmla="*/ 163279 h 406324"/>
              <a:gd name="connsiteX3" fmla="*/ 436344 w 632691"/>
              <a:gd name="connsiteY3" fmla="*/ 406324 h 406324"/>
              <a:gd name="connsiteX4" fmla="*/ 213022 w 632691"/>
              <a:gd name="connsiteY4" fmla="*/ 387274 h 406324"/>
              <a:gd name="connsiteX5" fmla="*/ 51097 w 632691"/>
              <a:gd name="connsiteY5" fmla="*/ 141730 h 406324"/>
              <a:gd name="connsiteX0" fmla="*/ 62152 w 643746"/>
              <a:gd name="connsiteY0" fmla="*/ 141730 h 406324"/>
              <a:gd name="connsiteX1" fmla="*/ 390249 w 643746"/>
              <a:gd name="connsiteY1" fmla="*/ 59180 h 406324"/>
              <a:gd name="connsiteX2" fmla="*/ 607442 w 643746"/>
              <a:gd name="connsiteY2" fmla="*/ 163279 h 406324"/>
              <a:gd name="connsiteX3" fmla="*/ 447399 w 643746"/>
              <a:gd name="connsiteY3" fmla="*/ 406324 h 406324"/>
              <a:gd name="connsiteX4" fmla="*/ 224077 w 643746"/>
              <a:gd name="connsiteY4" fmla="*/ 387274 h 406324"/>
              <a:gd name="connsiteX5" fmla="*/ 62152 w 643746"/>
              <a:gd name="connsiteY5" fmla="*/ 141730 h 406324"/>
              <a:gd name="connsiteX0" fmla="*/ 124569 w 706163"/>
              <a:gd name="connsiteY0" fmla="*/ 141730 h 411407"/>
              <a:gd name="connsiteX1" fmla="*/ 452666 w 706163"/>
              <a:gd name="connsiteY1" fmla="*/ 59180 h 411407"/>
              <a:gd name="connsiteX2" fmla="*/ 669859 w 706163"/>
              <a:gd name="connsiteY2" fmla="*/ 163279 h 411407"/>
              <a:gd name="connsiteX3" fmla="*/ 509816 w 706163"/>
              <a:gd name="connsiteY3" fmla="*/ 406324 h 411407"/>
              <a:gd name="connsiteX4" fmla="*/ 286494 w 706163"/>
              <a:gd name="connsiteY4" fmla="*/ 387274 h 411407"/>
              <a:gd name="connsiteX5" fmla="*/ 124569 w 706163"/>
              <a:gd name="connsiteY5" fmla="*/ 141730 h 411407"/>
              <a:gd name="connsiteX0" fmla="*/ 162910 w 744504"/>
              <a:gd name="connsiteY0" fmla="*/ 141730 h 410347"/>
              <a:gd name="connsiteX1" fmla="*/ 491007 w 744504"/>
              <a:gd name="connsiteY1" fmla="*/ 59180 h 410347"/>
              <a:gd name="connsiteX2" fmla="*/ 708200 w 744504"/>
              <a:gd name="connsiteY2" fmla="*/ 163279 h 410347"/>
              <a:gd name="connsiteX3" fmla="*/ 548157 w 744504"/>
              <a:gd name="connsiteY3" fmla="*/ 406324 h 410347"/>
              <a:gd name="connsiteX4" fmla="*/ 324835 w 744504"/>
              <a:gd name="connsiteY4" fmla="*/ 387274 h 410347"/>
              <a:gd name="connsiteX5" fmla="*/ 162910 w 744504"/>
              <a:gd name="connsiteY5" fmla="*/ 141730 h 410347"/>
              <a:gd name="connsiteX0" fmla="*/ 162910 w 744504"/>
              <a:gd name="connsiteY0" fmla="*/ 141730 h 430694"/>
              <a:gd name="connsiteX1" fmla="*/ 491007 w 744504"/>
              <a:gd name="connsiteY1" fmla="*/ 59180 h 430694"/>
              <a:gd name="connsiteX2" fmla="*/ 708200 w 744504"/>
              <a:gd name="connsiteY2" fmla="*/ 163279 h 430694"/>
              <a:gd name="connsiteX3" fmla="*/ 548157 w 744504"/>
              <a:gd name="connsiteY3" fmla="*/ 406324 h 430694"/>
              <a:gd name="connsiteX4" fmla="*/ 324835 w 744504"/>
              <a:gd name="connsiteY4" fmla="*/ 387274 h 430694"/>
              <a:gd name="connsiteX5" fmla="*/ 162910 w 744504"/>
              <a:gd name="connsiteY5" fmla="*/ 141730 h 430694"/>
              <a:gd name="connsiteX0" fmla="*/ 162910 w 744504"/>
              <a:gd name="connsiteY0" fmla="*/ 141730 h 448002"/>
              <a:gd name="connsiteX1" fmla="*/ 491007 w 744504"/>
              <a:gd name="connsiteY1" fmla="*/ 59180 h 448002"/>
              <a:gd name="connsiteX2" fmla="*/ 708200 w 744504"/>
              <a:gd name="connsiteY2" fmla="*/ 163279 h 448002"/>
              <a:gd name="connsiteX3" fmla="*/ 548157 w 744504"/>
              <a:gd name="connsiteY3" fmla="*/ 406324 h 448002"/>
              <a:gd name="connsiteX4" fmla="*/ 324835 w 744504"/>
              <a:gd name="connsiteY4" fmla="*/ 387274 h 448002"/>
              <a:gd name="connsiteX5" fmla="*/ 162910 w 744504"/>
              <a:gd name="connsiteY5" fmla="*/ 141730 h 448002"/>
              <a:gd name="connsiteX0" fmla="*/ 162910 w 782435"/>
              <a:gd name="connsiteY0" fmla="*/ 141730 h 448002"/>
              <a:gd name="connsiteX1" fmla="*/ 491007 w 782435"/>
              <a:gd name="connsiteY1" fmla="*/ 59180 h 448002"/>
              <a:gd name="connsiteX2" fmla="*/ 708200 w 782435"/>
              <a:gd name="connsiteY2" fmla="*/ 163279 h 448002"/>
              <a:gd name="connsiteX3" fmla="*/ 548157 w 782435"/>
              <a:gd name="connsiteY3" fmla="*/ 406324 h 448002"/>
              <a:gd name="connsiteX4" fmla="*/ 324835 w 782435"/>
              <a:gd name="connsiteY4" fmla="*/ 387274 h 448002"/>
              <a:gd name="connsiteX5" fmla="*/ 162910 w 782435"/>
              <a:gd name="connsiteY5" fmla="*/ 141730 h 448002"/>
              <a:gd name="connsiteX0" fmla="*/ 162910 w 828538"/>
              <a:gd name="connsiteY0" fmla="*/ 141730 h 448002"/>
              <a:gd name="connsiteX1" fmla="*/ 491007 w 828538"/>
              <a:gd name="connsiteY1" fmla="*/ 59180 h 448002"/>
              <a:gd name="connsiteX2" fmla="*/ 708200 w 828538"/>
              <a:gd name="connsiteY2" fmla="*/ 163279 h 448002"/>
              <a:gd name="connsiteX3" fmla="*/ 548157 w 828538"/>
              <a:gd name="connsiteY3" fmla="*/ 406324 h 448002"/>
              <a:gd name="connsiteX4" fmla="*/ 324835 w 828538"/>
              <a:gd name="connsiteY4" fmla="*/ 387274 h 448002"/>
              <a:gd name="connsiteX5" fmla="*/ 162910 w 828538"/>
              <a:gd name="connsiteY5" fmla="*/ 141730 h 44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538" h="448002">
                <a:moveTo>
                  <a:pt x="162910" y="141730"/>
                </a:moveTo>
                <a:cubicBezTo>
                  <a:pt x="186551" y="-87"/>
                  <a:pt x="365766" y="-49828"/>
                  <a:pt x="491007" y="59180"/>
                </a:cubicBezTo>
                <a:cubicBezTo>
                  <a:pt x="595155" y="30380"/>
                  <a:pt x="715177" y="46029"/>
                  <a:pt x="708200" y="163279"/>
                </a:cubicBezTo>
                <a:cubicBezTo>
                  <a:pt x="937427" y="234769"/>
                  <a:pt x="814230" y="468184"/>
                  <a:pt x="548157" y="406324"/>
                </a:cubicBezTo>
                <a:cubicBezTo>
                  <a:pt x="476891" y="453949"/>
                  <a:pt x="405626" y="476174"/>
                  <a:pt x="324835" y="387274"/>
                </a:cubicBezTo>
                <a:cubicBezTo>
                  <a:pt x="-56165" y="499101"/>
                  <a:pt x="-91090" y="169603"/>
                  <a:pt x="162910" y="141730"/>
                </a:cubicBezTo>
                <a:close/>
              </a:path>
            </a:pathLst>
          </a:custGeom>
          <a:ln w="2222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 defTabSz="685783">
              <a:defRPr/>
            </a:pPr>
            <a:endParaRPr lang="en-US" sz="900" b="1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DEA2078-1EDD-47DF-9480-EA35CA2A4F89}"/>
              </a:ext>
            </a:extLst>
          </p:cNvPr>
          <p:cNvSpPr txBox="1"/>
          <p:nvPr/>
        </p:nvSpPr>
        <p:spPr>
          <a:xfrm>
            <a:off x="5546631" y="2508173"/>
            <a:ext cx="1660446" cy="230832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spcAft>
                <a:spcPts val="338"/>
              </a:spcAft>
              <a:buClr>
                <a:srgbClr val="FF0000"/>
              </a:buClr>
              <a:defRPr/>
            </a:pPr>
            <a:r>
              <a:rPr lang="en-US" sz="900" b="1" dirty="0">
                <a:solidFill>
                  <a:srgbClr val="808080"/>
                </a:solidFill>
              </a:rPr>
              <a:t>PSTN </a:t>
            </a:r>
            <a:endParaRPr lang="en-US" sz="900" b="1" dirty="0">
              <a:solidFill>
                <a:srgbClr val="808080"/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18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ine 41">
            <a:extLst>
              <a:ext uri="{FF2B5EF4-FFF2-40B4-BE49-F238E27FC236}">
                <a16:creationId xmlns:a16="http://schemas.microsoft.com/office/drawing/2014/main" id="{C48CA73D-A968-4DBD-A9AA-F5526947A9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41514" y="3611254"/>
            <a:ext cx="859645" cy="26451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800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18" name="Line 41">
            <a:extLst>
              <a:ext uri="{FF2B5EF4-FFF2-40B4-BE49-F238E27FC236}">
                <a16:creationId xmlns:a16="http://schemas.microsoft.com/office/drawing/2014/main" id="{7A3DF8D8-3DE4-4474-97C1-3121783BE5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82350" y="3636936"/>
            <a:ext cx="790689" cy="1817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800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89" name="Line 41">
            <a:extLst>
              <a:ext uri="{FF2B5EF4-FFF2-40B4-BE49-F238E27FC236}">
                <a16:creationId xmlns:a16="http://schemas.microsoft.com/office/drawing/2014/main" id="{216BA19B-2351-4E59-AB88-71EDEB796C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82535" y="4046909"/>
            <a:ext cx="835293" cy="257988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800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91" name="Line 41">
            <a:extLst>
              <a:ext uri="{FF2B5EF4-FFF2-40B4-BE49-F238E27FC236}">
                <a16:creationId xmlns:a16="http://schemas.microsoft.com/office/drawing/2014/main" id="{AB0E2DA6-89A9-43E9-BD36-3A04C3AC5B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58205" y="3954252"/>
            <a:ext cx="772442" cy="16351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800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19" name="Line 41">
            <a:extLst>
              <a:ext uri="{FF2B5EF4-FFF2-40B4-BE49-F238E27FC236}">
                <a16:creationId xmlns:a16="http://schemas.microsoft.com/office/drawing/2014/main" id="{E9F33367-F652-4366-BA4C-EF6B728F91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3145" y="4156544"/>
            <a:ext cx="928553" cy="10901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800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9F8F4-8C05-4C18-A16D-B69A0F34A29B}"/>
              </a:ext>
            </a:extLst>
          </p:cNvPr>
          <p:cNvSpPr/>
          <p:nvPr/>
        </p:nvSpPr>
        <p:spPr>
          <a:xfrm>
            <a:off x="5385205" y="3477055"/>
            <a:ext cx="1655465" cy="8912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360045" rtlCol="0" anchor="t" anchorCtr="0"/>
          <a:lstStyle/>
          <a:p>
            <a:pPr marL="101798" indent="-101798" defTabSz="685800">
              <a:buFont typeface="Arial" charset="0"/>
              <a:buChar char="•"/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63BF8-53E8-4199-93B6-91FCFA6E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Understanding</a:t>
            </a:r>
            <a:r>
              <a:rPr lang="fr-FR" dirty="0"/>
              <a:t> Direct </a:t>
            </a:r>
            <a:r>
              <a:rPr lang="fr-FR" dirty="0" err="1"/>
              <a:t>Routing</a:t>
            </a:r>
            <a:r>
              <a:rPr lang="fr-FR" dirty="0"/>
              <a:t>:  Enterprise vs Carrier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30EEC-1B1D-4F74-BEFA-3C4290EA8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733425"/>
            <a:ext cx="3938686" cy="1751144"/>
          </a:xfrm>
        </p:spPr>
        <p:txBody>
          <a:bodyPr/>
          <a:lstStyle/>
          <a:p>
            <a:r>
              <a:rPr lang="en-US" b="1" dirty="0"/>
              <a:t>Enterprise</a:t>
            </a:r>
          </a:p>
          <a:p>
            <a:pPr lvl="1"/>
            <a:r>
              <a:rPr lang="en-US" dirty="0"/>
              <a:t>Supports only 1 customer</a:t>
            </a:r>
          </a:p>
          <a:p>
            <a:pPr lvl="1"/>
            <a:r>
              <a:rPr lang="en-US" dirty="0"/>
              <a:t>SBC connected to a single Office 365 tenant</a:t>
            </a:r>
          </a:p>
          <a:p>
            <a:pPr lvl="1"/>
            <a:r>
              <a:rPr lang="en-US" dirty="0"/>
              <a:t>Allow smooth migration to Teams</a:t>
            </a:r>
          </a:p>
          <a:p>
            <a:pPr lvl="2"/>
            <a:r>
              <a:rPr lang="en-US" dirty="0"/>
              <a:t>From OPCH, CCE, Skype on </a:t>
            </a:r>
            <a:r>
              <a:rPr lang="en-US" dirty="0" err="1"/>
              <a:t>Prem</a:t>
            </a:r>
            <a:r>
              <a:rPr lang="en-US" dirty="0"/>
              <a:t>,…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D1A8FE-3C7F-45B2-A6E3-BF7C8DFFC282}"/>
              </a:ext>
            </a:extLst>
          </p:cNvPr>
          <p:cNvGrpSpPr/>
          <p:nvPr/>
        </p:nvGrpSpPr>
        <p:grpSpPr>
          <a:xfrm>
            <a:off x="6267975" y="3879257"/>
            <a:ext cx="366113" cy="486221"/>
            <a:chOff x="3421798" y="1759263"/>
            <a:chExt cx="845261" cy="12520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723B7B-3E65-467E-AC71-B7A65C7B4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81" y="1759263"/>
              <a:ext cx="808078" cy="969694"/>
            </a:xfrm>
            <a:prstGeom prst="rect">
              <a:avLst/>
            </a:prstGeom>
          </p:spPr>
        </p:pic>
        <p:pic>
          <p:nvPicPr>
            <p:cNvPr id="7" name="SBC">
              <a:extLst>
                <a:ext uri="{FF2B5EF4-FFF2-40B4-BE49-F238E27FC236}">
                  <a16:creationId xmlns:a16="http://schemas.microsoft.com/office/drawing/2014/main" id="{EB72503A-70F2-4F13-8123-F4284DF49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798" y="2691238"/>
              <a:ext cx="838023" cy="32004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913829F-33D1-4CF4-A1F6-6646BA5C3026}"/>
              </a:ext>
            </a:extLst>
          </p:cNvPr>
          <p:cNvSpPr txBox="1"/>
          <p:nvPr/>
        </p:nvSpPr>
        <p:spPr>
          <a:xfrm>
            <a:off x="5385205" y="3488999"/>
            <a:ext cx="1660446" cy="40780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 defTabSz="685800">
              <a:spcAft>
                <a:spcPts val="338"/>
              </a:spcAft>
              <a:buClr>
                <a:srgbClr val="FF0000"/>
              </a:buClr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  <a:ea typeface="ＭＳ Ｐゴシック" charset="-128"/>
                <a:cs typeface="Arial"/>
              </a:rPr>
              <a:t>Partner Datacenter</a:t>
            </a:r>
            <a:endParaRPr lang="en-US" sz="1350" dirty="0">
              <a:solidFill>
                <a:srgbClr val="808080"/>
              </a:solidFill>
              <a:latin typeface="Arial"/>
              <a:ea typeface="ＭＳ Ｐゴシック" charset="-128"/>
              <a:cs typeface="Arial"/>
            </a:endParaRPr>
          </a:p>
          <a:p>
            <a:pPr algn="ctr">
              <a:spcAft>
                <a:spcPts val="338"/>
              </a:spcAft>
              <a:buClr>
                <a:srgbClr val="FF0000"/>
              </a:buClr>
              <a:defRPr/>
            </a:pPr>
            <a:r>
              <a:rPr lang="en-US" sz="900" b="1" dirty="0">
                <a:solidFill>
                  <a:srgbClr val="808080"/>
                </a:solidFill>
                <a:latin typeface="Arial"/>
                <a:ea typeface="ＭＳ Ｐゴシック" charset="-128"/>
                <a:cs typeface="Arial"/>
              </a:rPr>
              <a:t>Ribbon SBC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2BF3D5-F87B-4416-9DE1-094A56BC9E2F}"/>
              </a:ext>
            </a:extLst>
          </p:cNvPr>
          <p:cNvGrpSpPr/>
          <p:nvPr/>
        </p:nvGrpSpPr>
        <p:grpSpPr>
          <a:xfrm>
            <a:off x="5831235" y="3879257"/>
            <a:ext cx="366113" cy="486221"/>
            <a:chOff x="3421798" y="1759263"/>
            <a:chExt cx="845261" cy="12520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9FFBDE-576D-4D27-B9A4-3A1571274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81" y="1759263"/>
              <a:ext cx="808078" cy="969694"/>
            </a:xfrm>
            <a:prstGeom prst="rect">
              <a:avLst/>
            </a:prstGeom>
          </p:spPr>
        </p:pic>
        <p:pic>
          <p:nvPicPr>
            <p:cNvPr id="11" name="SBC">
              <a:extLst>
                <a:ext uri="{FF2B5EF4-FFF2-40B4-BE49-F238E27FC236}">
                  <a16:creationId xmlns:a16="http://schemas.microsoft.com/office/drawing/2014/main" id="{5E2E9B85-8D8B-4823-8F18-9A3537F4C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798" y="2691238"/>
              <a:ext cx="838023" cy="320040"/>
            </a:xfrm>
            <a:prstGeom prst="rect">
              <a:avLst/>
            </a:prstGeom>
          </p:spPr>
        </p:pic>
      </p:grpSp>
      <p:sp>
        <p:nvSpPr>
          <p:cNvPr id="12" name="Rectangle 6">
            <a:extLst>
              <a:ext uri="{FF2B5EF4-FFF2-40B4-BE49-F238E27FC236}">
                <a16:creationId xmlns:a16="http://schemas.microsoft.com/office/drawing/2014/main" id="{4F2084E5-C79F-460F-8FA4-2047EF617250}"/>
              </a:ext>
            </a:extLst>
          </p:cNvPr>
          <p:cNvSpPr/>
          <p:nvPr/>
        </p:nvSpPr>
        <p:spPr>
          <a:xfrm>
            <a:off x="3928268" y="3956695"/>
            <a:ext cx="1036723" cy="502342"/>
          </a:xfrm>
          <a:custGeom>
            <a:avLst/>
            <a:gdLst>
              <a:gd name="connsiteX0" fmla="*/ 0 w 750372"/>
              <a:gd name="connsiteY0" fmla="*/ 0 h 388419"/>
              <a:gd name="connsiteX1" fmla="*/ 750372 w 750372"/>
              <a:gd name="connsiteY1" fmla="*/ 0 h 388419"/>
              <a:gd name="connsiteX2" fmla="*/ 750372 w 750372"/>
              <a:gd name="connsiteY2" fmla="*/ 388419 h 388419"/>
              <a:gd name="connsiteX3" fmla="*/ 0 w 750372"/>
              <a:gd name="connsiteY3" fmla="*/ 388419 h 388419"/>
              <a:gd name="connsiteX4" fmla="*/ 0 w 750372"/>
              <a:gd name="connsiteY4" fmla="*/ 0 h 388419"/>
              <a:gd name="connsiteX0" fmla="*/ 0 w 912297"/>
              <a:gd name="connsiteY0" fmla="*/ 142875 h 388419"/>
              <a:gd name="connsiteX1" fmla="*/ 912297 w 912297"/>
              <a:gd name="connsiteY1" fmla="*/ 0 h 388419"/>
              <a:gd name="connsiteX2" fmla="*/ 912297 w 912297"/>
              <a:gd name="connsiteY2" fmla="*/ 388419 h 388419"/>
              <a:gd name="connsiteX3" fmla="*/ 161925 w 912297"/>
              <a:gd name="connsiteY3" fmla="*/ 388419 h 388419"/>
              <a:gd name="connsiteX4" fmla="*/ 0 w 912297"/>
              <a:gd name="connsiteY4" fmla="*/ 142875 h 388419"/>
              <a:gd name="connsiteX0" fmla="*/ 0 w 912297"/>
              <a:gd name="connsiteY0" fmla="*/ 82550 h 328094"/>
              <a:gd name="connsiteX1" fmla="*/ 328097 w 912297"/>
              <a:gd name="connsiteY1" fmla="*/ 0 h 328094"/>
              <a:gd name="connsiteX2" fmla="*/ 912297 w 912297"/>
              <a:gd name="connsiteY2" fmla="*/ 328094 h 328094"/>
              <a:gd name="connsiteX3" fmla="*/ 161925 w 912297"/>
              <a:gd name="connsiteY3" fmla="*/ 328094 h 328094"/>
              <a:gd name="connsiteX4" fmla="*/ 0 w 912297"/>
              <a:gd name="connsiteY4" fmla="*/ 82550 h 32809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85247 w 385247"/>
              <a:gd name="connsiteY2" fmla="*/ 347144 h 347144"/>
              <a:gd name="connsiteX3" fmla="*/ 161925 w 385247"/>
              <a:gd name="connsiteY3" fmla="*/ 328094 h 347144"/>
              <a:gd name="connsiteX4" fmla="*/ 0 w 385247"/>
              <a:gd name="connsiteY4" fmla="*/ 82550 h 34714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57965 w 385247"/>
              <a:gd name="connsiteY2" fmla="*/ 154899 h 347144"/>
              <a:gd name="connsiteX3" fmla="*/ 385247 w 385247"/>
              <a:gd name="connsiteY3" fmla="*/ 347144 h 347144"/>
              <a:gd name="connsiteX4" fmla="*/ 161925 w 385247"/>
              <a:gd name="connsiteY4" fmla="*/ 328094 h 347144"/>
              <a:gd name="connsiteX5" fmla="*/ 0 w 385247"/>
              <a:gd name="connsiteY5" fmla="*/ 82550 h 347144"/>
              <a:gd name="connsiteX0" fmla="*/ 0 w 545290"/>
              <a:gd name="connsiteY0" fmla="*/ 82550 h 347144"/>
              <a:gd name="connsiteX1" fmla="*/ 328097 w 545290"/>
              <a:gd name="connsiteY1" fmla="*/ 0 h 347144"/>
              <a:gd name="connsiteX2" fmla="*/ 545290 w 545290"/>
              <a:gd name="connsiteY2" fmla="*/ 104099 h 347144"/>
              <a:gd name="connsiteX3" fmla="*/ 385247 w 545290"/>
              <a:gd name="connsiteY3" fmla="*/ 347144 h 347144"/>
              <a:gd name="connsiteX4" fmla="*/ 161925 w 545290"/>
              <a:gd name="connsiteY4" fmla="*/ 328094 h 347144"/>
              <a:gd name="connsiteX5" fmla="*/ 0 w 545290"/>
              <a:gd name="connsiteY5" fmla="*/ 82550 h 347144"/>
              <a:gd name="connsiteX0" fmla="*/ 0 w 545522"/>
              <a:gd name="connsiteY0" fmla="*/ 82550 h 347144"/>
              <a:gd name="connsiteX1" fmla="*/ 328097 w 545522"/>
              <a:gd name="connsiteY1" fmla="*/ 0 h 347144"/>
              <a:gd name="connsiteX2" fmla="*/ 545290 w 545522"/>
              <a:gd name="connsiteY2" fmla="*/ 104099 h 347144"/>
              <a:gd name="connsiteX3" fmla="*/ 385247 w 545522"/>
              <a:gd name="connsiteY3" fmla="*/ 347144 h 347144"/>
              <a:gd name="connsiteX4" fmla="*/ 161925 w 545522"/>
              <a:gd name="connsiteY4" fmla="*/ 328094 h 347144"/>
              <a:gd name="connsiteX5" fmla="*/ 0 w 545522"/>
              <a:gd name="connsiteY5" fmla="*/ 82550 h 347144"/>
              <a:gd name="connsiteX0" fmla="*/ 0 w 581594"/>
              <a:gd name="connsiteY0" fmla="*/ 82550 h 347144"/>
              <a:gd name="connsiteX1" fmla="*/ 328097 w 581594"/>
              <a:gd name="connsiteY1" fmla="*/ 0 h 347144"/>
              <a:gd name="connsiteX2" fmla="*/ 545290 w 581594"/>
              <a:gd name="connsiteY2" fmla="*/ 104099 h 347144"/>
              <a:gd name="connsiteX3" fmla="*/ 385247 w 581594"/>
              <a:gd name="connsiteY3" fmla="*/ 347144 h 347144"/>
              <a:gd name="connsiteX4" fmla="*/ 161925 w 581594"/>
              <a:gd name="connsiteY4" fmla="*/ 328094 h 347144"/>
              <a:gd name="connsiteX5" fmla="*/ 0 w 581594"/>
              <a:gd name="connsiteY5" fmla="*/ 82550 h 347144"/>
              <a:gd name="connsiteX0" fmla="*/ 0 w 581594"/>
              <a:gd name="connsiteY0" fmla="*/ 95037 h 359631"/>
              <a:gd name="connsiteX1" fmla="*/ 328097 w 581594"/>
              <a:gd name="connsiteY1" fmla="*/ 12487 h 359631"/>
              <a:gd name="connsiteX2" fmla="*/ 545290 w 581594"/>
              <a:gd name="connsiteY2" fmla="*/ 116586 h 359631"/>
              <a:gd name="connsiteX3" fmla="*/ 385247 w 581594"/>
              <a:gd name="connsiteY3" fmla="*/ 359631 h 359631"/>
              <a:gd name="connsiteX4" fmla="*/ 161925 w 581594"/>
              <a:gd name="connsiteY4" fmla="*/ 340581 h 359631"/>
              <a:gd name="connsiteX5" fmla="*/ 0 w 581594"/>
              <a:gd name="connsiteY5" fmla="*/ 95037 h 359631"/>
              <a:gd name="connsiteX0" fmla="*/ 0 w 581594"/>
              <a:gd name="connsiteY0" fmla="*/ 119524 h 384118"/>
              <a:gd name="connsiteX1" fmla="*/ 328097 w 581594"/>
              <a:gd name="connsiteY1" fmla="*/ 36974 h 384118"/>
              <a:gd name="connsiteX2" fmla="*/ 545290 w 581594"/>
              <a:gd name="connsiteY2" fmla="*/ 141073 h 384118"/>
              <a:gd name="connsiteX3" fmla="*/ 385247 w 581594"/>
              <a:gd name="connsiteY3" fmla="*/ 384118 h 384118"/>
              <a:gd name="connsiteX4" fmla="*/ 161925 w 581594"/>
              <a:gd name="connsiteY4" fmla="*/ 365068 h 384118"/>
              <a:gd name="connsiteX5" fmla="*/ 0 w 581594"/>
              <a:gd name="connsiteY5" fmla="*/ 119524 h 384118"/>
              <a:gd name="connsiteX0" fmla="*/ 0 w 581594"/>
              <a:gd name="connsiteY0" fmla="*/ 141730 h 406324"/>
              <a:gd name="connsiteX1" fmla="*/ 328097 w 581594"/>
              <a:gd name="connsiteY1" fmla="*/ 59180 h 406324"/>
              <a:gd name="connsiteX2" fmla="*/ 545290 w 581594"/>
              <a:gd name="connsiteY2" fmla="*/ 163279 h 406324"/>
              <a:gd name="connsiteX3" fmla="*/ 385247 w 581594"/>
              <a:gd name="connsiteY3" fmla="*/ 406324 h 406324"/>
              <a:gd name="connsiteX4" fmla="*/ 161925 w 581594"/>
              <a:gd name="connsiteY4" fmla="*/ 387274 h 406324"/>
              <a:gd name="connsiteX5" fmla="*/ 0 w 581594"/>
              <a:gd name="connsiteY5" fmla="*/ 141730 h 406324"/>
              <a:gd name="connsiteX0" fmla="*/ 51097 w 632691"/>
              <a:gd name="connsiteY0" fmla="*/ 141730 h 406324"/>
              <a:gd name="connsiteX1" fmla="*/ 379194 w 632691"/>
              <a:gd name="connsiteY1" fmla="*/ 59180 h 406324"/>
              <a:gd name="connsiteX2" fmla="*/ 596387 w 632691"/>
              <a:gd name="connsiteY2" fmla="*/ 163279 h 406324"/>
              <a:gd name="connsiteX3" fmla="*/ 436344 w 632691"/>
              <a:gd name="connsiteY3" fmla="*/ 406324 h 406324"/>
              <a:gd name="connsiteX4" fmla="*/ 213022 w 632691"/>
              <a:gd name="connsiteY4" fmla="*/ 387274 h 406324"/>
              <a:gd name="connsiteX5" fmla="*/ 51097 w 632691"/>
              <a:gd name="connsiteY5" fmla="*/ 141730 h 406324"/>
              <a:gd name="connsiteX0" fmla="*/ 62152 w 643746"/>
              <a:gd name="connsiteY0" fmla="*/ 141730 h 406324"/>
              <a:gd name="connsiteX1" fmla="*/ 390249 w 643746"/>
              <a:gd name="connsiteY1" fmla="*/ 59180 h 406324"/>
              <a:gd name="connsiteX2" fmla="*/ 607442 w 643746"/>
              <a:gd name="connsiteY2" fmla="*/ 163279 h 406324"/>
              <a:gd name="connsiteX3" fmla="*/ 447399 w 643746"/>
              <a:gd name="connsiteY3" fmla="*/ 406324 h 406324"/>
              <a:gd name="connsiteX4" fmla="*/ 224077 w 643746"/>
              <a:gd name="connsiteY4" fmla="*/ 387274 h 406324"/>
              <a:gd name="connsiteX5" fmla="*/ 62152 w 643746"/>
              <a:gd name="connsiteY5" fmla="*/ 141730 h 406324"/>
              <a:gd name="connsiteX0" fmla="*/ 124569 w 706163"/>
              <a:gd name="connsiteY0" fmla="*/ 141730 h 411407"/>
              <a:gd name="connsiteX1" fmla="*/ 452666 w 706163"/>
              <a:gd name="connsiteY1" fmla="*/ 59180 h 411407"/>
              <a:gd name="connsiteX2" fmla="*/ 669859 w 706163"/>
              <a:gd name="connsiteY2" fmla="*/ 163279 h 411407"/>
              <a:gd name="connsiteX3" fmla="*/ 509816 w 706163"/>
              <a:gd name="connsiteY3" fmla="*/ 406324 h 411407"/>
              <a:gd name="connsiteX4" fmla="*/ 286494 w 706163"/>
              <a:gd name="connsiteY4" fmla="*/ 387274 h 411407"/>
              <a:gd name="connsiteX5" fmla="*/ 124569 w 706163"/>
              <a:gd name="connsiteY5" fmla="*/ 141730 h 411407"/>
              <a:gd name="connsiteX0" fmla="*/ 162910 w 744504"/>
              <a:gd name="connsiteY0" fmla="*/ 141730 h 410347"/>
              <a:gd name="connsiteX1" fmla="*/ 491007 w 744504"/>
              <a:gd name="connsiteY1" fmla="*/ 59180 h 410347"/>
              <a:gd name="connsiteX2" fmla="*/ 708200 w 744504"/>
              <a:gd name="connsiteY2" fmla="*/ 163279 h 410347"/>
              <a:gd name="connsiteX3" fmla="*/ 548157 w 744504"/>
              <a:gd name="connsiteY3" fmla="*/ 406324 h 410347"/>
              <a:gd name="connsiteX4" fmla="*/ 324835 w 744504"/>
              <a:gd name="connsiteY4" fmla="*/ 387274 h 410347"/>
              <a:gd name="connsiteX5" fmla="*/ 162910 w 744504"/>
              <a:gd name="connsiteY5" fmla="*/ 141730 h 410347"/>
              <a:gd name="connsiteX0" fmla="*/ 162910 w 744504"/>
              <a:gd name="connsiteY0" fmla="*/ 141730 h 430694"/>
              <a:gd name="connsiteX1" fmla="*/ 491007 w 744504"/>
              <a:gd name="connsiteY1" fmla="*/ 59180 h 430694"/>
              <a:gd name="connsiteX2" fmla="*/ 708200 w 744504"/>
              <a:gd name="connsiteY2" fmla="*/ 163279 h 430694"/>
              <a:gd name="connsiteX3" fmla="*/ 548157 w 744504"/>
              <a:gd name="connsiteY3" fmla="*/ 406324 h 430694"/>
              <a:gd name="connsiteX4" fmla="*/ 324835 w 744504"/>
              <a:gd name="connsiteY4" fmla="*/ 387274 h 430694"/>
              <a:gd name="connsiteX5" fmla="*/ 162910 w 744504"/>
              <a:gd name="connsiteY5" fmla="*/ 141730 h 430694"/>
              <a:gd name="connsiteX0" fmla="*/ 162910 w 744504"/>
              <a:gd name="connsiteY0" fmla="*/ 141730 h 448002"/>
              <a:gd name="connsiteX1" fmla="*/ 491007 w 744504"/>
              <a:gd name="connsiteY1" fmla="*/ 59180 h 448002"/>
              <a:gd name="connsiteX2" fmla="*/ 708200 w 744504"/>
              <a:gd name="connsiteY2" fmla="*/ 163279 h 448002"/>
              <a:gd name="connsiteX3" fmla="*/ 548157 w 744504"/>
              <a:gd name="connsiteY3" fmla="*/ 406324 h 448002"/>
              <a:gd name="connsiteX4" fmla="*/ 324835 w 744504"/>
              <a:gd name="connsiteY4" fmla="*/ 387274 h 448002"/>
              <a:gd name="connsiteX5" fmla="*/ 162910 w 744504"/>
              <a:gd name="connsiteY5" fmla="*/ 141730 h 448002"/>
              <a:gd name="connsiteX0" fmla="*/ 162910 w 782435"/>
              <a:gd name="connsiteY0" fmla="*/ 141730 h 448002"/>
              <a:gd name="connsiteX1" fmla="*/ 491007 w 782435"/>
              <a:gd name="connsiteY1" fmla="*/ 59180 h 448002"/>
              <a:gd name="connsiteX2" fmla="*/ 708200 w 782435"/>
              <a:gd name="connsiteY2" fmla="*/ 163279 h 448002"/>
              <a:gd name="connsiteX3" fmla="*/ 548157 w 782435"/>
              <a:gd name="connsiteY3" fmla="*/ 406324 h 448002"/>
              <a:gd name="connsiteX4" fmla="*/ 324835 w 782435"/>
              <a:gd name="connsiteY4" fmla="*/ 387274 h 448002"/>
              <a:gd name="connsiteX5" fmla="*/ 162910 w 782435"/>
              <a:gd name="connsiteY5" fmla="*/ 141730 h 448002"/>
              <a:gd name="connsiteX0" fmla="*/ 162910 w 828538"/>
              <a:gd name="connsiteY0" fmla="*/ 141730 h 448002"/>
              <a:gd name="connsiteX1" fmla="*/ 491007 w 828538"/>
              <a:gd name="connsiteY1" fmla="*/ 59180 h 448002"/>
              <a:gd name="connsiteX2" fmla="*/ 708200 w 828538"/>
              <a:gd name="connsiteY2" fmla="*/ 163279 h 448002"/>
              <a:gd name="connsiteX3" fmla="*/ 548157 w 828538"/>
              <a:gd name="connsiteY3" fmla="*/ 406324 h 448002"/>
              <a:gd name="connsiteX4" fmla="*/ 324835 w 828538"/>
              <a:gd name="connsiteY4" fmla="*/ 387274 h 448002"/>
              <a:gd name="connsiteX5" fmla="*/ 162910 w 828538"/>
              <a:gd name="connsiteY5" fmla="*/ 141730 h 44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538" h="448002">
                <a:moveTo>
                  <a:pt x="162910" y="141730"/>
                </a:moveTo>
                <a:cubicBezTo>
                  <a:pt x="186551" y="-87"/>
                  <a:pt x="365766" y="-49828"/>
                  <a:pt x="491007" y="59180"/>
                </a:cubicBezTo>
                <a:cubicBezTo>
                  <a:pt x="595155" y="30380"/>
                  <a:pt x="715177" y="46029"/>
                  <a:pt x="708200" y="163279"/>
                </a:cubicBezTo>
                <a:cubicBezTo>
                  <a:pt x="937427" y="234769"/>
                  <a:pt x="814230" y="468184"/>
                  <a:pt x="548157" y="406324"/>
                </a:cubicBezTo>
                <a:cubicBezTo>
                  <a:pt x="476891" y="453949"/>
                  <a:pt x="405626" y="476174"/>
                  <a:pt x="324835" y="387274"/>
                </a:cubicBezTo>
                <a:cubicBezTo>
                  <a:pt x="-56165" y="499101"/>
                  <a:pt x="-91090" y="169603"/>
                  <a:pt x="162910" y="141730"/>
                </a:cubicBezTo>
                <a:close/>
              </a:path>
            </a:pathLst>
          </a:custGeom>
          <a:ln w="2222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808080"/>
                </a:solidFill>
                <a:latin typeface="Arial"/>
              </a:rPr>
              <a:t>Service Provider 2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F2CC5CA-4D61-4E78-B022-8D0F77E07326}"/>
              </a:ext>
            </a:extLst>
          </p:cNvPr>
          <p:cNvSpPr/>
          <p:nvPr/>
        </p:nvSpPr>
        <p:spPr>
          <a:xfrm>
            <a:off x="3917413" y="3277207"/>
            <a:ext cx="1036723" cy="502342"/>
          </a:xfrm>
          <a:custGeom>
            <a:avLst/>
            <a:gdLst>
              <a:gd name="connsiteX0" fmla="*/ 0 w 750372"/>
              <a:gd name="connsiteY0" fmla="*/ 0 h 388419"/>
              <a:gd name="connsiteX1" fmla="*/ 750372 w 750372"/>
              <a:gd name="connsiteY1" fmla="*/ 0 h 388419"/>
              <a:gd name="connsiteX2" fmla="*/ 750372 w 750372"/>
              <a:gd name="connsiteY2" fmla="*/ 388419 h 388419"/>
              <a:gd name="connsiteX3" fmla="*/ 0 w 750372"/>
              <a:gd name="connsiteY3" fmla="*/ 388419 h 388419"/>
              <a:gd name="connsiteX4" fmla="*/ 0 w 750372"/>
              <a:gd name="connsiteY4" fmla="*/ 0 h 388419"/>
              <a:gd name="connsiteX0" fmla="*/ 0 w 912297"/>
              <a:gd name="connsiteY0" fmla="*/ 142875 h 388419"/>
              <a:gd name="connsiteX1" fmla="*/ 912297 w 912297"/>
              <a:gd name="connsiteY1" fmla="*/ 0 h 388419"/>
              <a:gd name="connsiteX2" fmla="*/ 912297 w 912297"/>
              <a:gd name="connsiteY2" fmla="*/ 388419 h 388419"/>
              <a:gd name="connsiteX3" fmla="*/ 161925 w 912297"/>
              <a:gd name="connsiteY3" fmla="*/ 388419 h 388419"/>
              <a:gd name="connsiteX4" fmla="*/ 0 w 912297"/>
              <a:gd name="connsiteY4" fmla="*/ 142875 h 388419"/>
              <a:gd name="connsiteX0" fmla="*/ 0 w 912297"/>
              <a:gd name="connsiteY0" fmla="*/ 82550 h 328094"/>
              <a:gd name="connsiteX1" fmla="*/ 328097 w 912297"/>
              <a:gd name="connsiteY1" fmla="*/ 0 h 328094"/>
              <a:gd name="connsiteX2" fmla="*/ 912297 w 912297"/>
              <a:gd name="connsiteY2" fmla="*/ 328094 h 328094"/>
              <a:gd name="connsiteX3" fmla="*/ 161925 w 912297"/>
              <a:gd name="connsiteY3" fmla="*/ 328094 h 328094"/>
              <a:gd name="connsiteX4" fmla="*/ 0 w 912297"/>
              <a:gd name="connsiteY4" fmla="*/ 82550 h 32809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85247 w 385247"/>
              <a:gd name="connsiteY2" fmla="*/ 347144 h 347144"/>
              <a:gd name="connsiteX3" fmla="*/ 161925 w 385247"/>
              <a:gd name="connsiteY3" fmla="*/ 328094 h 347144"/>
              <a:gd name="connsiteX4" fmla="*/ 0 w 385247"/>
              <a:gd name="connsiteY4" fmla="*/ 82550 h 34714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57965 w 385247"/>
              <a:gd name="connsiteY2" fmla="*/ 154899 h 347144"/>
              <a:gd name="connsiteX3" fmla="*/ 385247 w 385247"/>
              <a:gd name="connsiteY3" fmla="*/ 347144 h 347144"/>
              <a:gd name="connsiteX4" fmla="*/ 161925 w 385247"/>
              <a:gd name="connsiteY4" fmla="*/ 328094 h 347144"/>
              <a:gd name="connsiteX5" fmla="*/ 0 w 385247"/>
              <a:gd name="connsiteY5" fmla="*/ 82550 h 347144"/>
              <a:gd name="connsiteX0" fmla="*/ 0 w 545290"/>
              <a:gd name="connsiteY0" fmla="*/ 82550 h 347144"/>
              <a:gd name="connsiteX1" fmla="*/ 328097 w 545290"/>
              <a:gd name="connsiteY1" fmla="*/ 0 h 347144"/>
              <a:gd name="connsiteX2" fmla="*/ 545290 w 545290"/>
              <a:gd name="connsiteY2" fmla="*/ 104099 h 347144"/>
              <a:gd name="connsiteX3" fmla="*/ 385247 w 545290"/>
              <a:gd name="connsiteY3" fmla="*/ 347144 h 347144"/>
              <a:gd name="connsiteX4" fmla="*/ 161925 w 545290"/>
              <a:gd name="connsiteY4" fmla="*/ 328094 h 347144"/>
              <a:gd name="connsiteX5" fmla="*/ 0 w 545290"/>
              <a:gd name="connsiteY5" fmla="*/ 82550 h 347144"/>
              <a:gd name="connsiteX0" fmla="*/ 0 w 545522"/>
              <a:gd name="connsiteY0" fmla="*/ 82550 h 347144"/>
              <a:gd name="connsiteX1" fmla="*/ 328097 w 545522"/>
              <a:gd name="connsiteY1" fmla="*/ 0 h 347144"/>
              <a:gd name="connsiteX2" fmla="*/ 545290 w 545522"/>
              <a:gd name="connsiteY2" fmla="*/ 104099 h 347144"/>
              <a:gd name="connsiteX3" fmla="*/ 385247 w 545522"/>
              <a:gd name="connsiteY3" fmla="*/ 347144 h 347144"/>
              <a:gd name="connsiteX4" fmla="*/ 161925 w 545522"/>
              <a:gd name="connsiteY4" fmla="*/ 328094 h 347144"/>
              <a:gd name="connsiteX5" fmla="*/ 0 w 545522"/>
              <a:gd name="connsiteY5" fmla="*/ 82550 h 347144"/>
              <a:gd name="connsiteX0" fmla="*/ 0 w 581594"/>
              <a:gd name="connsiteY0" fmla="*/ 82550 h 347144"/>
              <a:gd name="connsiteX1" fmla="*/ 328097 w 581594"/>
              <a:gd name="connsiteY1" fmla="*/ 0 h 347144"/>
              <a:gd name="connsiteX2" fmla="*/ 545290 w 581594"/>
              <a:gd name="connsiteY2" fmla="*/ 104099 h 347144"/>
              <a:gd name="connsiteX3" fmla="*/ 385247 w 581594"/>
              <a:gd name="connsiteY3" fmla="*/ 347144 h 347144"/>
              <a:gd name="connsiteX4" fmla="*/ 161925 w 581594"/>
              <a:gd name="connsiteY4" fmla="*/ 328094 h 347144"/>
              <a:gd name="connsiteX5" fmla="*/ 0 w 581594"/>
              <a:gd name="connsiteY5" fmla="*/ 82550 h 347144"/>
              <a:gd name="connsiteX0" fmla="*/ 0 w 581594"/>
              <a:gd name="connsiteY0" fmla="*/ 95037 h 359631"/>
              <a:gd name="connsiteX1" fmla="*/ 328097 w 581594"/>
              <a:gd name="connsiteY1" fmla="*/ 12487 h 359631"/>
              <a:gd name="connsiteX2" fmla="*/ 545290 w 581594"/>
              <a:gd name="connsiteY2" fmla="*/ 116586 h 359631"/>
              <a:gd name="connsiteX3" fmla="*/ 385247 w 581594"/>
              <a:gd name="connsiteY3" fmla="*/ 359631 h 359631"/>
              <a:gd name="connsiteX4" fmla="*/ 161925 w 581594"/>
              <a:gd name="connsiteY4" fmla="*/ 340581 h 359631"/>
              <a:gd name="connsiteX5" fmla="*/ 0 w 581594"/>
              <a:gd name="connsiteY5" fmla="*/ 95037 h 359631"/>
              <a:gd name="connsiteX0" fmla="*/ 0 w 581594"/>
              <a:gd name="connsiteY0" fmla="*/ 119524 h 384118"/>
              <a:gd name="connsiteX1" fmla="*/ 328097 w 581594"/>
              <a:gd name="connsiteY1" fmla="*/ 36974 h 384118"/>
              <a:gd name="connsiteX2" fmla="*/ 545290 w 581594"/>
              <a:gd name="connsiteY2" fmla="*/ 141073 h 384118"/>
              <a:gd name="connsiteX3" fmla="*/ 385247 w 581594"/>
              <a:gd name="connsiteY3" fmla="*/ 384118 h 384118"/>
              <a:gd name="connsiteX4" fmla="*/ 161925 w 581594"/>
              <a:gd name="connsiteY4" fmla="*/ 365068 h 384118"/>
              <a:gd name="connsiteX5" fmla="*/ 0 w 581594"/>
              <a:gd name="connsiteY5" fmla="*/ 119524 h 384118"/>
              <a:gd name="connsiteX0" fmla="*/ 0 w 581594"/>
              <a:gd name="connsiteY0" fmla="*/ 141730 h 406324"/>
              <a:gd name="connsiteX1" fmla="*/ 328097 w 581594"/>
              <a:gd name="connsiteY1" fmla="*/ 59180 h 406324"/>
              <a:gd name="connsiteX2" fmla="*/ 545290 w 581594"/>
              <a:gd name="connsiteY2" fmla="*/ 163279 h 406324"/>
              <a:gd name="connsiteX3" fmla="*/ 385247 w 581594"/>
              <a:gd name="connsiteY3" fmla="*/ 406324 h 406324"/>
              <a:gd name="connsiteX4" fmla="*/ 161925 w 581594"/>
              <a:gd name="connsiteY4" fmla="*/ 387274 h 406324"/>
              <a:gd name="connsiteX5" fmla="*/ 0 w 581594"/>
              <a:gd name="connsiteY5" fmla="*/ 141730 h 406324"/>
              <a:gd name="connsiteX0" fmla="*/ 51097 w 632691"/>
              <a:gd name="connsiteY0" fmla="*/ 141730 h 406324"/>
              <a:gd name="connsiteX1" fmla="*/ 379194 w 632691"/>
              <a:gd name="connsiteY1" fmla="*/ 59180 h 406324"/>
              <a:gd name="connsiteX2" fmla="*/ 596387 w 632691"/>
              <a:gd name="connsiteY2" fmla="*/ 163279 h 406324"/>
              <a:gd name="connsiteX3" fmla="*/ 436344 w 632691"/>
              <a:gd name="connsiteY3" fmla="*/ 406324 h 406324"/>
              <a:gd name="connsiteX4" fmla="*/ 213022 w 632691"/>
              <a:gd name="connsiteY4" fmla="*/ 387274 h 406324"/>
              <a:gd name="connsiteX5" fmla="*/ 51097 w 632691"/>
              <a:gd name="connsiteY5" fmla="*/ 141730 h 406324"/>
              <a:gd name="connsiteX0" fmla="*/ 62152 w 643746"/>
              <a:gd name="connsiteY0" fmla="*/ 141730 h 406324"/>
              <a:gd name="connsiteX1" fmla="*/ 390249 w 643746"/>
              <a:gd name="connsiteY1" fmla="*/ 59180 h 406324"/>
              <a:gd name="connsiteX2" fmla="*/ 607442 w 643746"/>
              <a:gd name="connsiteY2" fmla="*/ 163279 h 406324"/>
              <a:gd name="connsiteX3" fmla="*/ 447399 w 643746"/>
              <a:gd name="connsiteY3" fmla="*/ 406324 h 406324"/>
              <a:gd name="connsiteX4" fmla="*/ 224077 w 643746"/>
              <a:gd name="connsiteY4" fmla="*/ 387274 h 406324"/>
              <a:gd name="connsiteX5" fmla="*/ 62152 w 643746"/>
              <a:gd name="connsiteY5" fmla="*/ 141730 h 406324"/>
              <a:gd name="connsiteX0" fmla="*/ 124569 w 706163"/>
              <a:gd name="connsiteY0" fmla="*/ 141730 h 411407"/>
              <a:gd name="connsiteX1" fmla="*/ 452666 w 706163"/>
              <a:gd name="connsiteY1" fmla="*/ 59180 h 411407"/>
              <a:gd name="connsiteX2" fmla="*/ 669859 w 706163"/>
              <a:gd name="connsiteY2" fmla="*/ 163279 h 411407"/>
              <a:gd name="connsiteX3" fmla="*/ 509816 w 706163"/>
              <a:gd name="connsiteY3" fmla="*/ 406324 h 411407"/>
              <a:gd name="connsiteX4" fmla="*/ 286494 w 706163"/>
              <a:gd name="connsiteY4" fmla="*/ 387274 h 411407"/>
              <a:gd name="connsiteX5" fmla="*/ 124569 w 706163"/>
              <a:gd name="connsiteY5" fmla="*/ 141730 h 411407"/>
              <a:gd name="connsiteX0" fmla="*/ 162910 w 744504"/>
              <a:gd name="connsiteY0" fmla="*/ 141730 h 410347"/>
              <a:gd name="connsiteX1" fmla="*/ 491007 w 744504"/>
              <a:gd name="connsiteY1" fmla="*/ 59180 h 410347"/>
              <a:gd name="connsiteX2" fmla="*/ 708200 w 744504"/>
              <a:gd name="connsiteY2" fmla="*/ 163279 h 410347"/>
              <a:gd name="connsiteX3" fmla="*/ 548157 w 744504"/>
              <a:gd name="connsiteY3" fmla="*/ 406324 h 410347"/>
              <a:gd name="connsiteX4" fmla="*/ 324835 w 744504"/>
              <a:gd name="connsiteY4" fmla="*/ 387274 h 410347"/>
              <a:gd name="connsiteX5" fmla="*/ 162910 w 744504"/>
              <a:gd name="connsiteY5" fmla="*/ 141730 h 410347"/>
              <a:gd name="connsiteX0" fmla="*/ 162910 w 744504"/>
              <a:gd name="connsiteY0" fmla="*/ 141730 h 430694"/>
              <a:gd name="connsiteX1" fmla="*/ 491007 w 744504"/>
              <a:gd name="connsiteY1" fmla="*/ 59180 h 430694"/>
              <a:gd name="connsiteX2" fmla="*/ 708200 w 744504"/>
              <a:gd name="connsiteY2" fmla="*/ 163279 h 430694"/>
              <a:gd name="connsiteX3" fmla="*/ 548157 w 744504"/>
              <a:gd name="connsiteY3" fmla="*/ 406324 h 430694"/>
              <a:gd name="connsiteX4" fmla="*/ 324835 w 744504"/>
              <a:gd name="connsiteY4" fmla="*/ 387274 h 430694"/>
              <a:gd name="connsiteX5" fmla="*/ 162910 w 744504"/>
              <a:gd name="connsiteY5" fmla="*/ 141730 h 430694"/>
              <a:gd name="connsiteX0" fmla="*/ 162910 w 744504"/>
              <a:gd name="connsiteY0" fmla="*/ 141730 h 448002"/>
              <a:gd name="connsiteX1" fmla="*/ 491007 w 744504"/>
              <a:gd name="connsiteY1" fmla="*/ 59180 h 448002"/>
              <a:gd name="connsiteX2" fmla="*/ 708200 w 744504"/>
              <a:gd name="connsiteY2" fmla="*/ 163279 h 448002"/>
              <a:gd name="connsiteX3" fmla="*/ 548157 w 744504"/>
              <a:gd name="connsiteY3" fmla="*/ 406324 h 448002"/>
              <a:gd name="connsiteX4" fmla="*/ 324835 w 744504"/>
              <a:gd name="connsiteY4" fmla="*/ 387274 h 448002"/>
              <a:gd name="connsiteX5" fmla="*/ 162910 w 744504"/>
              <a:gd name="connsiteY5" fmla="*/ 141730 h 448002"/>
              <a:gd name="connsiteX0" fmla="*/ 162910 w 782435"/>
              <a:gd name="connsiteY0" fmla="*/ 141730 h 448002"/>
              <a:gd name="connsiteX1" fmla="*/ 491007 w 782435"/>
              <a:gd name="connsiteY1" fmla="*/ 59180 h 448002"/>
              <a:gd name="connsiteX2" fmla="*/ 708200 w 782435"/>
              <a:gd name="connsiteY2" fmla="*/ 163279 h 448002"/>
              <a:gd name="connsiteX3" fmla="*/ 548157 w 782435"/>
              <a:gd name="connsiteY3" fmla="*/ 406324 h 448002"/>
              <a:gd name="connsiteX4" fmla="*/ 324835 w 782435"/>
              <a:gd name="connsiteY4" fmla="*/ 387274 h 448002"/>
              <a:gd name="connsiteX5" fmla="*/ 162910 w 782435"/>
              <a:gd name="connsiteY5" fmla="*/ 141730 h 448002"/>
              <a:gd name="connsiteX0" fmla="*/ 162910 w 828538"/>
              <a:gd name="connsiteY0" fmla="*/ 141730 h 448002"/>
              <a:gd name="connsiteX1" fmla="*/ 491007 w 828538"/>
              <a:gd name="connsiteY1" fmla="*/ 59180 h 448002"/>
              <a:gd name="connsiteX2" fmla="*/ 708200 w 828538"/>
              <a:gd name="connsiteY2" fmla="*/ 163279 h 448002"/>
              <a:gd name="connsiteX3" fmla="*/ 548157 w 828538"/>
              <a:gd name="connsiteY3" fmla="*/ 406324 h 448002"/>
              <a:gd name="connsiteX4" fmla="*/ 324835 w 828538"/>
              <a:gd name="connsiteY4" fmla="*/ 387274 h 448002"/>
              <a:gd name="connsiteX5" fmla="*/ 162910 w 828538"/>
              <a:gd name="connsiteY5" fmla="*/ 141730 h 44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538" h="448002">
                <a:moveTo>
                  <a:pt x="162910" y="141730"/>
                </a:moveTo>
                <a:cubicBezTo>
                  <a:pt x="186551" y="-87"/>
                  <a:pt x="365766" y="-49828"/>
                  <a:pt x="491007" y="59180"/>
                </a:cubicBezTo>
                <a:cubicBezTo>
                  <a:pt x="595155" y="30380"/>
                  <a:pt x="715177" y="46029"/>
                  <a:pt x="708200" y="163279"/>
                </a:cubicBezTo>
                <a:cubicBezTo>
                  <a:pt x="937427" y="234769"/>
                  <a:pt x="814230" y="468184"/>
                  <a:pt x="548157" y="406324"/>
                </a:cubicBezTo>
                <a:cubicBezTo>
                  <a:pt x="476891" y="453949"/>
                  <a:pt x="405626" y="476174"/>
                  <a:pt x="324835" y="387274"/>
                </a:cubicBezTo>
                <a:cubicBezTo>
                  <a:pt x="-56165" y="499101"/>
                  <a:pt x="-91090" y="169603"/>
                  <a:pt x="162910" y="141730"/>
                </a:cubicBezTo>
                <a:close/>
              </a:path>
            </a:pathLst>
          </a:custGeom>
          <a:ln w="2222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808080"/>
                </a:solidFill>
                <a:latin typeface="Arial"/>
              </a:rPr>
              <a:t>Service Provider 1</a:t>
            </a:r>
          </a:p>
        </p:txBody>
      </p:sp>
      <p:sp>
        <p:nvSpPr>
          <p:cNvPr id="14" name="Freeform 377">
            <a:extLst>
              <a:ext uri="{FF2B5EF4-FFF2-40B4-BE49-F238E27FC236}">
                <a16:creationId xmlns:a16="http://schemas.microsoft.com/office/drawing/2014/main" id="{F3C60F6F-E594-4AEB-B1CD-3FCDDD4182B3}"/>
              </a:ext>
            </a:extLst>
          </p:cNvPr>
          <p:cNvSpPr>
            <a:spLocks noChangeAspect="1"/>
          </p:cNvSpPr>
          <p:nvPr/>
        </p:nvSpPr>
        <p:spPr bwMode="auto">
          <a:xfrm>
            <a:off x="7613325" y="3239054"/>
            <a:ext cx="966470" cy="521447"/>
          </a:xfrm>
          <a:custGeom>
            <a:avLst/>
            <a:gdLst>
              <a:gd name="T0" fmla="*/ 758 w 1051"/>
              <a:gd name="T1" fmla="*/ 68 h 514"/>
              <a:gd name="T2" fmla="*/ 851 w 1051"/>
              <a:gd name="T3" fmla="*/ 92 h 514"/>
              <a:gd name="T4" fmla="*/ 890 w 1051"/>
              <a:gd name="T5" fmla="*/ 116 h 514"/>
              <a:gd name="T6" fmla="*/ 903 w 1051"/>
              <a:gd name="T7" fmla="*/ 136 h 514"/>
              <a:gd name="T8" fmla="*/ 902 w 1051"/>
              <a:gd name="T9" fmla="*/ 155 h 514"/>
              <a:gd name="T10" fmla="*/ 929 w 1051"/>
              <a:gd name="T11" fmla="*/ 173 h 514"/>
              <a:gd name="T12" fmla="*/ 1008 w 1051"/>
              <a:gd name="T13" fmla="*/ 216 h 514"/>
              <a:gd name="T14" fmla="*/ 1034 w 1051"/>
              <a:gd name="T15" fmla="*/ 243 h 514"/>
              <a:gd name="T16" fmla="*/ 1049 w 1051"/>
              <a:gd name="T17" fmla="*/ 271 h 514"/>
              <a:gd name="T18" fmla="*/ 1051 w 1051"/>
              <a:gd name="T19" fmla="*/ 294 h 514"/>
              <a:gd name="T20" fmla="*/ 1042 w 1051"/>
              <a:gd name="T21" fmla="*/ 329 h 514"/>
              <a:gd name="T22" fmla="*/ 1019 w 1051"/>
              <a:gd name="T23" fmla="*/ 363 h 514"/>
              <a:gd name="T24" fmla="*/ 980 w 1051"/>
              <a:gd name="T25" fmla="*/ 390 h 514"/>
              <a:gd name="T26" fmla="*/ 930 w 1051"/>
              <a:gd name="T27" fmla="*/ 412 h 514"/>
              <a:gd name="T28" fmla="*/ 871 w 1051"/>
              <a:gd name="T29" fmla="*/ 427 h 514"/>
              <a:gd name="T30" fmla="*/ 844 w 1051"/>
              <a:gd name="T31" fmla="*/ 438 h 514"/>
              <a:gd name="T32" fmla="*/ 800 w 1051"/>
              <a:gd name="T33" fmla="*/ 466 h 514"/>
              <a:gd name="T34" fmla="*/ 712 w 1051"/>
              <a:gd name="T35" fmla="*/ 488 h 514"/>
              <a:gd name="T36" fmla="*/ 641 w 1051"/>
              <a:gd name="T37" fmla="*/ 493 h 514"/>
              <a:gd name="T38" fmla="*/ 566 w 1051"/>
              <a:gd name="T39" fmla="*/ 488 h 514"/>
              <a:gd name="T40" fmla="*/ 456 w 1051"/>
              <a:gd name="T41" fmla="*/ 512 h 514"/>
              <a:gd name="T42" fmla="*/ 368 w 1051"/>
              <a:gd name="T43" fmla="*/ 512 h 514"/>
              <a:gd name="T44" fmla="*/ 259 w 1051"/>
              <a:gd name="T45" fmla="*/ 490 h 514"/>
              <a:gd name="T46" fmla="*/ 222 w 1051"/>
              <a:gd name="T47" fmla="*/ 470 h 514"/>
              <a:gd name="T48" fmla="*/ 200 w 1051"/>
              <a:gd name="T49" fmla="*/ 448 h 514"/>
              <a:gd name="T50" fmla="*/ 195 w 1051"/>
              <a:gd name="T51" fmla="*/ 431 h 514"/>
              <a:gd name="T52" fmla="*/ 117 w 1051"/>
              <a:gd name="T53" fmla="*/ 412 h 514"/>
              <a:gd name="T54" fmla="*/ 70 w 1051"/>
              <a:gd name="T55" fmla="*/ 388 h 514"/>
              <a:gd name="T56" fmla="*/ 32 w 1051"/>
              <a:gd name="T57" fmla="*/ 361 h 514"/>
              <a:gd name="T58" fmla="*/ 9 w 1051"/>
              <a:gd name="T59" fmla="*/ 329 h 514"/>
              <a:gd name="T60" fmla="*/ 0 w 1051"/>
              <a:gd name="T61" fmla="*/ 294 h 514"/>
              <a:gd name="T62" fmla="*/ 4 w 1051"/>
              <a:gd name="T63" fmla="*/ 271 h 514"/>
              <a:gd name="T64" fmla="*/ 19 w 1051"/>
              <a:gd name="T65" fmla="*/ 243 h 514"/>
              <a:gd name="T66" fmla="*/ 44 w 1051"/>
              <a:gd name="T67" fmla="*/ 216 h 514"/>
              <a:gd name="T68" fmla="*/ 122 w 1051"/>
              <a:gd name="T69" fmla="*/ 173 h 514"/>
              <a:gd name="T70" fmla="*/ 151 w 1051"/>
              <a:gd name="T71" fmla="*/ 155 h 514"/>
              <a:gd name="T72" fmla="*/ 149 w 1051"/>
              <a:gd name="T73" fmla="*/ 136 h 514"/>
              <a:gd name="T74" fmla="*/ 163 w 1051"/>
              <a:gd name="T75" fmla="*/ 116 h 514"/>
              <a:gd name="T76" fmla="*/ 202 w 1051"/>
              <a:gd name="T77" fmla="*/ 92 h 514"/>
              <a:gd name="T78" fmla="*/ 297 w 1051"/>
              <a:gd name="T79" fmla="*/ 67 h 514"/>
              <a:gd name="T80" fmla="*/ 351 w 1051"/>
              <a:gd name="T81" fmla="*/ 50 h 514"/>
              <a:gd name="T82" fmla="*/ 414 w 1051"/>
              <a:gd name="T83" fmla="*/ 17 h 514"/>
              <a:gd name="T84" fmla="*/ 497 w 1051"/>
              <a:gd name="T85" fmla="*/ 2 h 514"/>
              <a:gd name="T86" fmla="*/ 558 w 1051"/>
              <a:gd name="T87" fmla="*/ 2 h 514"/>
              <a:gd name="T88" fmla="*/ 641 w 1051"/>
              <a:gd name="T89" fmla="*/ 17 h 514"/>
              <a:gd name="T90" fmla="*/ 705 w 1051"/>
              <a:gd name="T91" fmla="*/ 50 h 514"/>
              <a:gd name="T92" fmla="*/ 720 w 1051"/>
              <a:gd name="T93" fmla="*/ 6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1" h="514">
                <a:moveTo>
                  <a:pt x="720" y="63"/>
                </a:moveTo>
                <a:lnTo>
                  <a:pt x="720" y="63"/>
                </a:lnTo>
                <a:lnTo>
                  <a:pt x="758" y="68"/>
                </a:lnTo>
                <a:lnTo>
                  <a:pt x="793" y="73"/>
                </a:lnTo>
                <a:lnTo>
                  <a:pt x="824" y="82"/>
                </a:lnTo>
                <a:lnTo>
                  <a:pt x="851" y="92"/>
                </a:lnTo>
                <a:lnTo>
                  <a:pt x="873" y="104"/>
                </a:lnTo>
                <a:lnTo>
                  <a:pt x="883" y="109"/>
                </a:lnTo>
                <a:lnTo>
                  <a:pt x="890" y="116"/>
                </a:lnTo>
                <a:lnTo>
                  <a:pt x="895" y="122"/>
                </a:lnTo>
                <a:lnTo>
                  <a:pt x="900" y="129"/>
                </a:lnTo>
                <a:lnTo>
                  <a:pt x="903" y="136"/>
                </a:lnTo>
                <a:lnTo>
                  <a:pt x="903" y="144"/>
                </a:lnTo>
                <a:lnTo>
                  <a:pt x="903" y="144"/>
                </a:lnTo>
                <a:lnTo>
                  <a:pt x="902" y="155"/>
                </a:lnTo>
                <a:lnTo>
                  <a:pt x="897" y="165"/>
                </a:lnTo>
                <a:lnTo>
                  <a:pt x="897" y="165"/>
                </a:lnTo>
                <a:lnTo>
                  <a:pt x="929" y="173"/>
                </a:lnTo>
                <a:lnTo>
                  <a:pt x="959" y="185"/>
                </a:lnTo>
                <a:lnTo>
                  <a:pt x="985" y="200"/>
                </a:lnTo>
                <a:lnTo>
                  <a:pt x="1008" y="216"/>
                </a:lnTo>
                <a:lnTo>
                  <a:pt x="1017" y="224"/>
                </a:lnTo>
                <a:lnTo>
                  <a:pt x="1027" y="233"/>
                </a:lnTo>
                <a:lnTo>
                  <a:pt x="1034" y="243"/>
                </a:lnTo>
                <a:lnTo>
                  <a:pt x="1041" y="251"/>
                </a:lnTo>
                <a:lnTo>
                  <a:pt x="1044" y="261"/>
                </a:lnTo>
                <a:lnTo>
                  <a:pt x="1049" y="271"/>
                </a:lnTo>
                <a:lnTo>
                  <a:pt x="1051" y="283"/>
                </a:lnTo>
                <a:lnTo>
                  <a:pt x="1051" y="294"/>
                </a:lnTo>
                <a:lnTo>
                  <a:pt x="1051" y="294"/>
                </a:lnTo>
                <a:lnTo>
                  <a:pt x="1051" y="305"/>
                </a:lnTo>
                <a:lnTo>
                  <a:pt x="1047" y="317"/>
                </a:lnTo>
                <a:lnTo>
                  <a:pt x="1042" y="329"/>
                </a:lnTo>
                <a:lnTo>
                  <a:pt x="1035" y="341"/>
                </a:lnTo>
                <a:lnTo>
                  <a:pt x="1027" y="351"/>
                </a:lnTo>
                <a:lnTo>
                  <a:pt x="1019" y="363"/>
                </a:lnTo>
                <a:lnTo>
                  <a:pt x="1007" y="373"/>
                </a:lnTo>
                <a:lnTo>
                  <a:pt x="993" y="382"/>
                </a:lnTo>
                <a:lnTo>
                  <a:pt x="980" y="390"/>
                </a:lnTo>
                <a:lnTo>
                  <a:pt x="964" y="399"/>
                </a:lnTo>
                <a:lnTo>
                  <a:pt x="947" y="405"/>
                </a:lnTo>
                <a:lnTo>
                  <a:pt x="930" y="412"/>
                </a:lnTo>
                <a:lnTo>
                  <a:pt x="912" y="419"/>
                </a:lnTo>
                <a:lnTo>
                  <a:pt x="891" y="424"/>
                </a:lnTo>
                <a:lnTo>
                  <a:pt x="871" y="427"/>
                </a:lnTo>
                <a:lnTo>
                  <a:pt x="849" y="431"/>
                </a:lnTo>
                <a:lnTo>
                  <a:pt x="849" y="431"/>
                </a:lnTo>
                <a:lnTo>
                  <a:pt x="844" y="438"/>
                </a:lnTo>
                <a:lnTo>
                  <a:pt x="837" y="444"/>
                </a:lnTo>
                <a:lnTo>
                  <a:pt x="820" y="456"/>
                </a:lnTo>
                <a:lnTo>
                  <a:pt x="800" y="466"/>
                </a:lnTo>
                <a:lnTo>
                  <a:pt x="775" y="476"/>
                </a:lnTo>
                <a:lnTo>
                  <a:pt x="744" y="483"/>
                </a:lnTo>
                <a:lnTo>
                  <a:pt x="712" y="488"/>
                </a:lnTo>
                <a:lnTo>
                  <a:pt x="678" y="493"/>
                </a:lnTo>
                <a:lnTo>
                  <a:pt x="641" y="493"/>
                </a:lnTo>
                <a:lnTo>
                  <a:pt x="641" y="493"/>
                </a:lnTo>
                <a:lnTo>
                  <a:pt x="602" y="492"/>
                </a:lnTo>
                <a:lnTo>
                  <a:pt x="566" y="488"/>
                </a:lnTo>
                <a:lnTo>
                  <a:pt x="566" y="488"/>
                </a:lnTo>
                <a:lnTo>
                  <a:pt x="534" y="500"/>
                </a:lnTo>
                <a:lnTo>
                  <a:pt x="497" y="507"/>
                </a:lnTo>
                <a:lnTo>
                  <a:pt x="456" y="512"/>
                </a:lnTo>
                <a:lnTo>
                  <a:pt x="412" y="514"/>
                </a:lnTo>
                <a:lnTo>
                  <a:pt x="412" y="514"/>
                </a:lnTo>
                <a:lnTo>
                  <a:pt x="368" y="512"/>
                </a:lnTo>
                <a:lnTo>
                  <a:pt x="327" y="507"/>
                </a:lnTo>
                <a:lnTo>
                  <a:pt x="290" y="500"/>
                </a:lnTo>
                <a:lnTo>
                  <a:pt x="259" y="490"/>
                </a:lnTo>
                <a:lnTo>
                  <a:pt x="244" y="483"/>
                </a:lnTo>
                <a:lnTo>
                  <a:pt x="232" y="476"/>
                </a:lnTo>
                <a:lnTo>
                  <a:pt x="222" y="470"/>
                </a:lnTo>
                <a:lnTo>
                  <a:pt x="212" y="463"/>
                </a:lnTo>
                <a:lnTo>
                  <a:pt x="205" y="456"/>
                </a:lnTo>
                <a:lnTo>
                  <a:pt x="200" y="448"/>
                </a:lnTo>
                <a:lnTo>
                  <a:pt x="197" y="439"/>
                </a:lnTo>
                <a:lnTo>
                  <a:pt x="195" y="431"/>
                </a:lnTo>
                <a:lnTo>
                  <a:pt x="195" y="431"/>
                </a:lnTo>
                <a:lnTo>
                  <a:pt x="154" y="422"/>
                </a:lnTo>
                <a:lnTo>
                  <a:pt x="136" y="417"/>
                </a:lnTo>
                <a:lnTo>
                  <a:pt x="117" y="412"/>
                </a:lnTo>
                <a:lnTo>
                  <a:pt x="100" y="405"/>
                </a:lnTo>
                <a:lnTo>
                  <a:pt x="85" y="397"/>
                </a:lnTo>
                <a:lnTo>
                  <a:pt x="70" y="388"/>
                </a:lnTo>
                <a:lnTo>
                  <a:pt x="56" y="380"/>
                </a:lnTo>
                <a:lnTo>
                  <a:pt x="44" y="371"/>
                </a:lnTo>
                <a:lnTo>
                  <a:pt x="32" y="361"/>
                </a:lnTo>
                <a:lnTo>
                  <a:pt x="24" y="351"/>
                </a:lnTo>
                <a:lnTo>
                  <a:pt x="15" y="341"/>
                </a:lnTo>
                <a:lnTo>
                  <a:pt x="9" y="329"/>
                </a:lnTo>
                <a:lnTo>
                  <a:pt x="5" y="317"/>
                </a:lnTo>
                <a:lnTo>
                  <a:pt x="2" y="305"/>
                </a:lnTo>
                <a:lnTo>
                  <a:pt x="0" y="294"/>
                </a:lnTo>
                <a:lnTo>
                  <a:pt x="0" y="294"/>
                </a:lnTo>
                <a:lnTo>
                  <a:pt x="2" y="283"/>
                </a:lnTo>
                <a:lnTo>
                  <a:pt x="4" y="271"/>
                </a:lnTo>
                <a:lnTo>
                  <a:pt x="7" y="261"/>
                </a:lnTo>
                <a:lnTo>
                  <a:pt x="12" y="251"/>
                </a:lnTo>
                <a:lnTo>
                  <a:pt x="19" y="243"/>
                </a:lnTo>
                <a:lnTo>
                  <a:pt x="26" y="233"/>
                </a:lnTo>
                <a:lnTo>
                  <a:pt x="34" y="224"/>
                </a:lnTo>
                <a:lnTo>
                  <a:pt x="44" y="216"/>
                </a:lnTo>
                <a:lnTo>
                  <a:pt x="66" y="200"/>
                </a:lnTo>
                <a:lnTo>
                  <a:pt x="93" y="185"/>
                </a:lnTo>
                <a:lnTo>
                  <a:pt x="122" y="173"/>
                </a:lnTo>
                <a:lnTo>
                  <a:pt x="156" y="165"/>
                </a:lnTo>
                <a:lnTo>
                  <a:pt x="156" y="165"/>
                </a:lnTo>
                <a:lnTo>
                  <a:pt x="151" y="155"/>
                </a:lnTo>
                <a:lnTo>
                  <a:pt x="148" y="144"/>
                </a:lnTo>
                <a:lnTo>
                  <a:pt x="148" y="144"/>
                </a:lnTo>
                <a:lnTo>
                  <a:pt x="149" y="136"/>
                </a:lnTo>
                <a:lnTo>
                  <a:pt x="153" y="129"/>
                </a:lnTo>
                <a:lnTo>
                  <a:pt x="156" y="122"/>
                </a:lnTo>
                <a:lnTo>
                  <a:pt x="163" y="116"/>
                </a:lnTo>
                <a:lnTo>
                  <a:pt x="170" y="109"/>
                </a:lnTo>
                <a:lnTo>
                  <a:pt x="180" y="104"/>
                </a:lnTo>
                <a:lnTo>
                  <a:pt x="202" y="92"/>
                </a:lnTo>
                <a:lnTo>
                  <a:pt x="229" y="82"/>
                </a:lnTo>
                <a:lnTo>
                  <a:pt x="261" y="73"/>
                </a:lnTo>
                <a:lnTo>
                  <a:pt x="297" y="67"/>
                </a:lnTo>
                <a:lnTo>
                  <a:pt x="336" y="63"/>
                </a:lnTo>
                <a:lnTo>
                  <a:pt x="336" y="63"/>
                </a:lnTo>
                <a:lnTo>
                  <a:pt x="351" y="50"/>
                </a:lnTo>
                <a:lnTo>
                  <a:pt x="370" y="38"/>
                </a:lnTo>
                <a:lnTo>
                  <a:pt x="390" y="28"/>
                </a:lnTo>
                <a:lnTo>
                  <a:pt x="414" y="17"/>
                </a:lnTo>
                <a:lnTo>
                  <a:pt x="441" y="11"/>
                </a:lnTo>
                <a:lnTo>
                  <a:pt x="468" y="6"/>
                </a:lnTo>
                <a:lnTo>
                  <a:pt x="497" y="2"/>
                </a:lnTo>
                <a:lnTo>
                  <a:pt x="527" y="0"/>
                </a:lnTo>
                <a:lnTo>
                  <a:pt x="527" y="0"/>
                </a:lnTo>
                <a:lnTo>
                  <a:pt x="558" y="2"/>
                </a:lnTo>
                <a:lnTo>
                  <a:pt x="588" y="6"/>
                </a:lnTo>
                <a:lnTo>
                  <a:pt x="615" y="11"/>
                </a:lnTo>
                <a:lnTo>
                  <a:pt x="641" y="17"/>
                </a:lnTo>
                <a:lnTo>
                  <a:pt x="664" y="28"/>
                </a:lnTo>
                <a:lnTo>
                  <a:pt x="686" y="38"/>
                </a:lnTo>
                <a:lnTo>
                  <a:pt x="705" y="50"/>
                </a:lnTo>
                <a:lnTo>
                  <a:pt x="720" y="63"/>
                </a:lnTo>
                <a:lnTo>
                  <a:pt x="720" y="63"/>
                </a:lnTo>
                <a:lnTo>
                  <a:pt x="720" y="63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accent6"/>
            </a:solidFill>
            <a:prstDash val="solid"/>
            <a:round/>
            <a:headEnd/>
            <a:tailEnd/>
          </a:ln>
          <a:effectLst/>
          <a:extLst/>
        </p:spPr>
        <p:txBody>
          <a:bodyPr wrap="none" lIns="50625" tIns="26325" rIns="50625" bIns="26325" anchor="ctr"/>
          <a:lstStyle/>
          <a:p>
            <a:pPr algn="ctr" defTabSz="685800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Teams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Client A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716923-97A4-4244-B009-5F312A43743E}"/>
              </a:ext>
            </a:extLst>
          </p:cNvPr>
          <p:cNvGrpSpPr/>
          <p:nvPr/>
        </p:nvGrpSpPr>
        <p:grpSpPr>
          <a:xfrm>
            <a:off x="5898485" y="640101"/>
            <a:ext cx="2559164" cy="647434"/>
            <a:chOff x="5451766" y="1932709"/>
            <a:chExt cx="1905000" cy="616527"/>
          </a:xfrm>
        </p:grpSpPr>
        <p:sp>
          <p:nvSpPr>
            <p:cNvPr id="75" name="Rounded Rectangle 190">
              <a:extLst>
                <a:ext uri="{FF2B5EF4-FFF2-40B4-BE49-F238E27FC236}">
                  <a16:creationId xmlns:a16="http://schemas.microsoft.com/office/drawing/2014/main" id="{BDDA3F91-249E-4BF5-ACA1-0A68DCA7C94E}"/>
                </a:ext>
              </a:extLst>
            </p:cNvPr>
            <p:cNvSpPr/>
            <p:nvPr/>
          </p:nvSpPr>
          <p:spPr>
            <a:xfrm>
              <a:off x="5451766" y="1932709"/>
              <a:ext cx="1905000" cy="616527"/>
            </a:xfrm>
            <a:prstGeom prst="roundRect">
              <a:avLst>
                <a:gd name="adj" fmla="val 9454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900" dirty="0">
                <a:solidFill>
                  <a:srgbClr val="4A4A4A"/>
                </a:solidFill>
                <a:latin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B9F1037-D130-47A9-82AD-1B1091DA4486}"/>
                </a:ext>
              </a:extLst>
            </p:cNvPr>
            <p:cNvSpPr txBox="1"/>
            <p:nvPr/>
          </p:nvSpPr>
          <p:spPr>
            <a:xfrm>
              <a:off x="5919354" y="1998517"/>
              <a:ext cx="963550" cy="219813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 algn="ctr" defTabSz="685800">
                <a:spcAft>
                  <a:spcPts val="338"/>
                </a:spcAft>
                <a:buClr>
                  <a:srgbClr val="FF0000"/>
                </a:buClr>
                <a:defRPr/>
              </a:pPr>
              <a:r>
                <a:rPr lang="en-US" sz="900" dirty="0">
                  <a:solidFill>
                    <a:srgbClr val="808080"/>
                  </a:solidFill>
                  <a:latin typeface="Arial"/>
                  <a:ea typeface="ＭＳ Ｐゴシック" charset="-128"/>
                  <a:cs typeface="Arial"/>
                </a:rPr>
                <a:t>Tenant Client</a:t>
              </a:r>
              <a:endParaRPr lang="en-US" sz="900" b="1" dirty="0">
                <a:solidFill>
                  <a:srgbClr val="808080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</p:grpSp>
      <p:sp>
        <p:nvSpPr>
          <p:cNvPr id="20" name="Line 41">
            <a:extLst>
              <a:ext uri="{FF2B5EF4-FFF2-40B4-BE49-F238E27FC236}">
                <a16:creationId xmlns:a16="http://schemas.microsoft.com/office/drawing/2014/main" id="{A7C75ED9-4AFC-4B39-BF22-CBE29A385B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45651" y="4009382"/>
            <a:ext cx="835293" cy="257988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800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21" name="Line 41">
            <a:extLst>
              <a:ext uri="{FF2B5EF4-FFF2-40B4-BE49-F238E27FC236}">
                <a16:creationId xmlns:a16="http://schemas.microsoft.com/office/drawing/2014/main" id="{A2A52360-AD0B-4557-9E42-6E25CBE0AA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5514" y="3600599"/>
            <a:ext cx="587948" cy="276156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800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23" name="Line 41">
            <a:extLst>
              <a:ext uri="{FF2B5EF4-FFF2-40B4-BE49-F238E27FC236}">
                <a16:creationId xmlns:a16="http://schemas.microsoft.com/office/drawing/2014/main" id="{4318BF6A-7EDF-489C-9A71-F009F9D32B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1321" y="3916725"/>
            <a:ext cx="772442" cy="16351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800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15" name="Freeform 377">
            <a:extLst>
              <a:ext uri="{FF2B5EF4-FFF2-40B4-BE49-F238E27FC236}">
                <a16:creationId xmlns:a16="http://schemas.microsoft.com/office/drawing/2014/main" id="{4DA889F9-AB37-4954-91BC-D64023660B5F}"/>
              </a:ext>
            </a:extLst>
          </p:cNvPr>
          <p:cNvSpPr>
            <a:spLocks noChangeAspect="1"/>
          </p:cNvSpPr>
          <p:nvPr/>
        </p:nvSpPr>
        <p:spPr bwMode="auto">
          <a:xfrm>
            <a:off x="7777545" y="3624218"/>
            <a:ext cx="966470" cy="521447"/>
          </a:xfrm>
          <a:custGeom>
            <a:avLst/>
            <a:gdLst>
              <a:gd name="T0" fmla="*/ 758 w 1051"/>
              <a:gd name="T1" fmla="*/ 68 h 514"/>
              <a:gd name="T2" fmla="*/ 851 w 1051"/>
              <a:gd name="T3" fmla="*/ 92 h 514"/>
              <a:gd name="T4" fmla="*/ 890 w 1051"/>
              <a:gd name="T5" fmla="*/ 116 h 514"/>
              <a:gd name="T6" fmla="*/ 903 w 1051"/>
              <a:gd name="T7" fmla="*/ 136 h 514"/>
              <a:gd name="T8" fmla="*/ 902 w 1051"/>
              <a:gd name="T9" fmla="*/ 155 h 514"/>
              <a:gd name="T10" fmla="*/ 929 w 1051"/>
              <a:gd name="T11" fmla="*/ 173 h 514"/>
              <a:gd name="T12" fmla="*/ 1008 w 1051"/>
              <a:gd name="T13" fmla="*/ 216 h 514"/>
              <a:gd name="T14" fmla="*/ 1034 w 1051"/>
              <a:gd name="T15" fmla="*/ 243 h 514"/>
              <a:gd name="T16" fmla="*/ 1049 w 1051"/>
              <a:gd name="T17" fmla="*/ 271 h 514"/>
              <a:gd name="T18" fmla="*/ 1051 w 1051"/>
              <a:gd name="T19" fmla="*/ 294 h 514"/>
              <a:gd name="T20" fmla="*/ 1042 w 1051"/>
              <a:gd name="T21" fmla="*/ 329 h 514"/>
              <a:gd name="T22" fmla="*/ 1019 w 1051"/>
              <a:gd name="T23" fmla="*/ 363 h 514"/>
              <a:gd name="T24" fmla="*/ 980 w 1051"/>
              <a:gd name="T25" fmla="*/ 390 h 514"/>
              <a:gd name="T26" fmla="*/ 930 w 1051"/>
              <a:gd name="T27" fmla="*/ 412 h 514"/>
              <a:gd name="T28" fmla="*/ 871 w 1051"/>
              <a:gd name="T29" fmla="*/ 427 h 514"/>
              <a:gd name="T30" fmla="*/ 844 w 1051"/>
              <a:gd name="T31" fmla="*/ 438 h 514"/>
              <a:gd name="T32" fmla="*/ 800 w 1051"/>
              <a:gd name="T33" fmla="*/ 466 h 514"/>
              <a:gd name="T34" fmla="*/ 712 w 1051"/>
              <a:gd name="T35" fmla="*/ 488 h 514"/>
              <a:gd name="T36" fmla="*/ 641 w 1051"/>
              <a:gd name="T37" fmla="*/ 493 h 514"/>
              <a:gd name="T38" fmla="*/ 566 w 1051"/>
              <a:gd name="T39" fmla="*/ 488 h 514"/>
              <a:gd name="T40" fmla="*/ 456 w 1051"/>
              <a:gd name="T41" fmla="*/ 512 h 514"/>
              <a:gd name="T42" fmla="*/ 368 w 1051"/>
              <a:gd name="T43" fmla="*/ 512 h 514"/>
              <a:gd name="T44" fmla="*/ 259 w 1051"/>
              <a:gd name="T45" fmla="*/ 490 h 514"/>
              <a:gd name="T46" fmla="*/ 222 w 1051"/>
              <a:gd name="T47" fmla="*/ 470 h 514"/>
              <a:gd name="T48" fmla="*/ 200 w 1051"/>
              <a:gd name="T49" fmla="*/ 448 h 514"/>
              <a:gd name="T50" fmla="*/ 195 w 1051"/>
              <a:gd name="T51" fmla="*/ 431 h 514"/>
              <a:gd name="T52" fmla="*/ 117 w 1051"/>
              <a:gd name="T53" fmla="*/ 412 h 514"/>
              <a:gd name="T54" fmla="*/ 70 w 1051"/>
              <a:gd name="T55" fmla="*/ 388 h 514"/>
              <a:gd name="T56" fmla="*/ 32 w 1051"/>
              <a:gd name="T57" fmla="*/ 361 h 514"/>
              <a:gd name="T58" fmla="*/ 9 w 1051"/>
              <a:gd name="T59" fmla="*/ 329 h 514"/>
              <a:gd name="T60" fmla="*/ 0 w 1051"/>
              <a:gd name="T61" fmla="*/ 294 h 514"/>
              <a:gd name="T62" fmla="*/ 4 w 1051"/>
              <a:gd name="T63" fmla="*/ 271 h 514"/>
              <a:gd name="T64" fmla="*/ 19 w 1051"/>
              <a:gd name="T65" fmla="*/ 243 h 514"/>
              <a:gd name="T66" fmla="*/ 44 w 1051"/>
              <a:gd name="T67" fmla="*/ 216 h 514"/>
              <a:gd name="T68" fmla="*/ 122 w 1051"/>
              <a:gd name="T69" fmla="*/ 173 h 514"/>
              <a:gd name="T70" fmla="*/ 151 w 1051"/>
              <a:gd name="T71" fmla="*/ 155 h 514"/>
              <a:gd name="T72" fmla="*/ 149 w 1051"/>
              <a:gd name="T73" fmla="*/ 136 h 514"/>
              <a:gd name="T74" fmla="*/ 163 w 1051"/>
              <a:gd name="T75" fmla="*/ 116 h 514"/>
              <a:gd name="T76" fmla="*/ 202 w 1051"/>
              <a:gd name="T77" fmla="*/ 92 h 514"/>
              <a:gd name="T78" fmla="*/ 297 w 1051"/>
              <a:gd name="T79" fmla="*/ 67 h 514"/>
              <a:gd name="T80" fmla="*/ 351 w 1051"/>
              <a:gd name="T81" fmla="*/ 50 h 514"/>
              <a:gd name="T82" fmla="*/ 414 w 1051"/>
              <a:gd name="T83" fmla="*/ 17 h 514"/>
              <a:gd name="T84" fmla="*/ 497 w 1051"/>
              <a:gd name="T85" fmla="*/ 2 h 514"/>
              <a:gd name="T86" fmla="*/ 558 w 1051"/>
              <a:gd name="T87" fmla="*/ 2 h 514"/>
              <a:gd name="T88" fmla="*/ 641 w 1051"/>
              <a:gd name="T89" fmla="*/ 17 h 514"/>
              <a:gd name="T90" fmla="*/ 705 w 1051"/>
              <a:gd name="T91" fmla="*/ 50 h 514"/>
              <a:gd name="T92" fmla="*/ 720 w 1051"/>
              <a:gd name="T93" fmla="*/ 6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1" h="514">
                <a:moveTo>
                  <a:pt x="720" y="63"/>
                </a:moveTo>
                <a:lnTo>
                  <a:pt x="720" y="63"/>
                </a:lnTo>
                <a:lnTo>
                  <a:pt x="758" y="68"/>
                </a:lnTo>
                <a:lnTo>
                  <a:pt x="793" y="73"/>
                </a:lnTo>
                <a:lnTo>
                  <a:pt x="824" y="82"/>
                </a:lnTo>
                <a:lnTo>
                  <a:pt x="851" y="92"/>
                </a:lnTo>
                <a:lnTo>
                  <a:pt x="873" y="104"/>
                </a:lnTo>
                <a:lnTo>
                  <a:pt x="883" y="109"/>
                </a:lnTo>
                <a:lnTo>
                  <a:pt x="890" y="116"/>
                </a:lnTo>
                <a:lnTo>
                  <a:pt x="895" y="122"/>
                </a:lnTo>
                <a:lnTo>
                  <a:pt x="900" y="129"/>
                </a:lnTo>
                <a:lnTo>
                  <a:pt x="903" y="136"/>
                </a:lnTo>
                <a:lnTo>
                  <a:pt x="903" y="144"/>
                </a:lnTo>
                <a:lnTo>
                  <a:pt x="903" y="144"/>
                </a:lnTo>
                <a:lnTo>
                  <a:pt x="902" y="155"/>
                </a:lnTo>
                <a:lnTo>
                  <a:pt x="897" y="165"/>
                </a:lnTo>
                <a:lnTo>
                  <a:pt x="897" y="165"/>
                </a:lnTo>
                <a:lnTo>
                  <a:pt x="929" y="173"/>
                </a:lnTo>
                <a:lnTo>
                  <a:pt x="959" y="185"/>
                </a:lnTo>
                <a:lnTo>
                  <a:pt x="985" y="200"/>
                </a:lnTo>
                <a:lnTo>
                  <a:pt x="1008" y="216"/>
                </a:lnTo>
                <a:lnTo>
                  <a:pt x="1017" y="224"/>
                </a:lnTo>
                <a:lnTo>
                  <a:pt x="1027" y="233"/>
                </a:lnTo>
                <a:lnTo>
                  <a:pt x="1034" y="243"/>
                </a:lnTo>
                <a:lnTo>
                  <a:pt x="1041" y="251"/>
                </a:lnTo>
                <a:lnTo>
                  <a:pt x="1044" y="261"/>
                </a:lnTo>
                <a:lnTo>
                  <a:pt x="1049" y="271"/>
                </a:lnTo>
                <a:lnTo>
                  <a:pt x="1051" y="283"/>
                </a:lnTo>
                <a:lnTo>
                  <a:pt x="1051" y="294"/>
                </a:lnTo>
                <a:lnTo>
                  <a:pt x="1051" y="294"/>
                </a:lnTo>
                <a:lnTo>
                  <a:pt x="1051" y="305"/>
                </a:lnTo>
                <a:lnTo>
                  <a:pt x="1047" y="317"/>
                </a:lnTo>
                <a:lnTo>
                  <a:pt x="1042" y="329"/>
                </a:lnTo>
                <a:lnTo>
                  <a:pt x="1035" y="341"/>
                </a:lnTo>
                <a:lnTo>
                  <a:pt x="1027" y="351"/>
                </a:lnTo>
                <a:lnTo>
                  <a:pt x="1019" y="363"/>
                </a:lnTo>
                <a:lnTo>
                  <a:pt x="1007" y="373"/>
                </a:lnTo>
                <a:lnTo>
                  <a:pt x="993" y="382"/>
                </a:lnTo>
                <a:lnTo>
                  <a:pt x="980" y="390"/>
                </a:lnTo>
                <a:lnTo>
                  <a:pt x="964" y="399"/>
                </a:lnTo>
                <a:lnTo>
                  <a:pt x="947" y="405"/>
                </a:lnTo>
                <a:lnTo>
                  <a:pt x="930" y="412"/>
                </a:lnTo>
                <a:lnTo>
                  <a:pt x="912" y="419"/>
                </a:lnTo>
                <a:lnTo>
                  <a:pt x="891" y="424"/>
                </a:lnTo>
                <a:lnTo>
                  <a:pt x="871" y="427"/>
                </a:lnTo>
                <a:lnTo>
                  <a:pt x="849" y="431"/>
                </a:lnTo>
                <a:lnTo>
                  <a:pt x="849" y="431"/>
                </a:lnTo>
                <a:lnTo>
                  <a:pt x="844" y="438"/>
                </a:lnTo>
                <a:lnTo>
                  <a:pt x="837" y="444"/>
                </a:lnTo>
                <a:lnTo>
                  <a:pt x="820" y="456"/>
                </a:lnTo>
                <a:lnTo>
                  <a:pt x="800" y="466"/>
                </a:lnTo>
                <a:lnTo>
                  <a:pt x="775" y="476"/>
                </a:lnTo>
                <a:lnTo>
                  <a:pt x="744" y="483"/>
                </a:lnTo>
                <a:lnTo>
                  <a:pt x="712" y="488"/>
                </a:lnTo>
                <a:lnTo>
                  <a:pt x="678" y="493"/>
                </a:lnTo>
                <a:lnTo>
                  <a:pt x="641" y="493"/>
                </a:lnTo>
                <a:lnTo>
                  <a:pt x="641" y="493"/>
                </a:lnTo>
                <a:lnTo>
                  <a:pt x="602" y="492"/>
                </a:lnTo>
                <a:lnTo>
                  <a:pt x="566" y="488"/>
                </a:lnTo>
                <a:lnTo>
                  <a:pt x="566" y="488"/>
                </a:lnTo>
                <a:lnTo>
                  <a:pt x="534" y="500"/>
                </a:lnTo>
                <a:lnTo>
                  <a:pt x="497" y="507"/>
                </a:lnTo>
                <a:lnTo>
                  <a:pt x="456" y="512"/>
                </a:lnTo>
                <a:lnTo>
                  <a:pt x="412" y="514"/>
                </a:lnTo>
                <a:lnTo>
                  <a:pt x="412" y="514"/>
                </a:lnTo>
                <a:lnTo>
                  <a:pt x="368" y="512"/>
                </a:lnTo>
                <a:lnTo>
                  <a:pt x="327" y="507"/>
                </a:lnTo>
                <a:lnTo>
                  <a:pt x="290" y="500"/>
                </a:lnTo>
                <a:lnTo>
                  <a:pt x="259" y="490"/>
                </a:lnTo>
                <a:lnTo>
                  <a:pt x="244" y="483"/>
                </a:lnTo>
                <a:lnTo>
                  <a:pt x="232" y="476"/>
                </a:lnTo>
                <a:lnTo>
                  <a:pt x="222" y="470"/>
                </a:lnTo>
                <a:lnTo>
                  <a:pt x="212" y="463"/>
                </a:lnTo>
                <a:lnTo>
                  <a:pt x="205" y="456"/>
                </a:lnTo>
                <a:lnTo>
                  <a:pt x="200" y="448"/>
                </a:lnTo>
                <a:lnTo>
                  <a:pt x="197" y="439"/>
                </a:lnTo>
                <a:lnTo>
                  <a:pt x="195" y="431"/>
                </a:lnTo>
                <a:lnTo>
                  <a:pt x="195" y="431"/>
                </a:lnTo>
                <a:lnTo>
                  <a:pt x="154" y="422"/>
                </a:lnTo>
                <a:lnTo>
                  <a:pt x="136" y="417"/>
                </a:lnTo>
                <a:lnTo>
                  <a:pt x="117" y="412"/>
                </a:lnTo>
                <a:lnTo>
                  <a:pt x="100" y="405"/>
                </a:lnTo>
                <a:lnTo>
                  <a:pt x="85" y="397"/>
                </a:lnTo>
                <a:lnTo>
                  <a:pt x="70" y="388"/>
                </a:lnTo>
                <a:lnTo>
                  <a:pt x="56" y="380"/>
                </a:lnTo>
                <a:lnTo>
                  <a:pt x="44" y="371"/>
                </a:lnTo>
                <a:lnTo>
                  <a:pt x="32" y="361"/>
                </a:lnTo>
                <a:lnTo>
                  <a:pt x="24" y="351"/>
                </a:lnTo>
                <a:lnTo>
                  <a:pt x="15" y="341"/>
                </a:lnTo>
                <a:lnTo>
                  <a:pt x="9" y="329"/>
                </a:lnTo>
                <a:lnTo>
                  <a:pt x="5" y="317"/>
                </a:lnTo>
                <a:lnTo>
                  <a:pt x="2" y="305"/>
                </a:lnTo>
                <a:lnTo>
                  <a:pt x="0" y="294"/>
                </a:lnTo>
                <a:lnTo>
                  <a:pt x="0" y="294"/>
                </a:lnTo>
                <a:lnTo>
                  <a:pt x="2" y="283"/>
                </a:lnTo>
                <a:lnTo>
                  <a:pt x="4" y="271"/>
                </a:lnTo>
                <a:lnTo>
                  <a:pt x="7" y="261"/>
                </a:lnTo>
                <a:lnTo>
                  <a:pt x="12" y="251"/>
                </a:lnTo>
                <a:lnTo>
                  <a:pt x="19" y="243"/>
                </a:lnTo>
                <a:lnTo>
                  <a:pt x="26" y="233"/>
                </a:lnTo>
                <a:lnTo>
                  <a:pt x="34" y="224"/>
                </a:lnTo>
                <a:lnTo>
                  <a:pt x="44" y="216"/>
                </a:lnTo>
                <a:lnTo>
                  <a:pt x="66" y="200"/>
                </a:lnTo>
                <a:lnTo>
                  <a:pt x="93" y="185"/>
                </a:lnTo>
                <a:lnTo>
                  <a:pt x="122" y="173"/>
                </a:lnTo>
                <a:lnTo>
                  <a:pt x="156" y="165"/>
                </a:lnTo>
                <a:lnTo>
                  <a:pt x="156" y="165"/>
                </a:lnTo>
                <a:lnTo>
                  <a:pt x="151" y="155"/>
                </a:lnTo>
                <a:lnTo>
                  <a:pt x="148" y="144"/>
                </a:lnTo>
                <a:lnTo>
                  <a:pt x="148" y="144"/>
                </a:lnTo>
                <a:lnTo>
                  <a:pt x="149" y="136"/>
                </a:lnTo>
                <a:lnTo>
                  <a:pt x="153" y="129"/>
                </a:lnTo>
                <a:lnTo>
                  <a:pt x="156" y="122"/>
                </a:lnTo>
                <a:lnTo>
                  <a:pt x="163" y="116"/>
                </a:lnTo>
                <a:lnTo>
                  <a:pt x="170" y="109"/>
                </a:lnTo>
                <a:lnTo>
                  <a:pt x="180" y="104"/>
                </a:lnTo>
                <a:lnTo>
                  <a:pt x="202" y="92"/>
                </a:lnTo>
                <a:lnTo>
                  <a:pt x="229" y="82"/>
                </a:lnTo>
                <a:lnTo>
                  <a:pt x="261" y="73"/>
                </a:lnTo>
                <a:lnTo>
                  <a:pt x="297" y="67"/>
                </a:lnTo>
                <a:lnTo>
                  <a:pt x="336" y="63"/>
                </a:lnTo>
                <a:lnTo>
                  <a:pt x="336" y="63"/>
                </a:lnTo>
                <a:lnTo>
                  <a:pt x="351" y="50"/>
                </a:lnTo>
                <a:lnTo>
                  <a:pt x="370" y="38"/>
                </a:lnTo>
                <a:lnTo>
                  <a:pt x="390" y="28"/>
                </a:lnTo>
                <a:lnTo>
                  <a:pt x="414" y="17"/>
                </a:lnTo>
                <a:lnTo>
                  <a:pt x="441" y="11"/>
                </a:lnTo>
                <a:lnTo>
                  <a:pt x="468" y="6"/>
                </a:lnTo>
                <a:lnTo>
                  <a:pt x="497" y="2"/>
                </a:lnTo>
                <a:lnTo>
                  <a:pt x="527" y="0"/>
                </a:lnTo>
                <a:lnTo>
                  <a:pt x="527" y="0"/>
                </a:lnTo>
                <a:lnTo>
                  <a:pt x="558" y="2"/>
                </a:lnTo>
                <a:lnTo>
                  <a:pt x="588" y="6"/>
                </a:lnTo>
                <a:lnTo>
                  <a:pt x="615" y="11"/>
                </a:lnTo>
                <a:lnTo>
                  <a:pt x="641" y="17"/>
                </a:lnTo>
                <a:lnTo>
                  <a:pt x="664" y="28"/>
                </a:lnTo>
                <a:lnTo>
                  <a:pt x="686" y="38"/>
                </a:lnTo>
                <a:lnTo>
                  <a:pt x="705" y="50"/>
                </a:lnTo>
                <a:lnTo>
                  <a:pt x="720" y="63"/>
                </a:lnTo>
                <a:lnTo>
                  <a:pt x="720" y="63"/>
                </a:lnTo>
                <a:lnTo>
                  <a:pt x="720" y="63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accent6"/>
            </a:solidFill>
            <a:prstDash val="solid"/>
            <a:round/>
            <a:headEnd/>
            <a:tailEnd/>
          </a:ln>
          <a:effectLst/>
          <a:extLst/>
        </p:spPr>
        <p:txBody>
          <a:bodyPr wrap="none" lIns="50625" tIns="26325" rIns="50625" bIns="26325" anchor="ctr"/>
          <a:lstStyle/>
          <a:p>
            <a:pPr algn="ctr" defTabSz="685800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Teams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Client B</a:t>
            </a:r>
          </a:p>
        </p:txBody>
      </p:sp>
      <p:sp>
        <p:nvSpPr>
          <p:cNvPr id="22" name="Freeform 377">
            <a:extLst>
              <a:ext uri="{FF2B5EF4-FFF2-40B4-BE49-F238E27FC236}">
                <a16:creationId xmlns:a16="http://schemas.microsoft.com/office/drawing/2014/main" id="{4C6035A5-2D67-41C9-BAC4-1379BF6E758D}"/>
              </a:ext>
            </a:extLst>
          </p:cNvPr>
          <p:cNvSpPr>
            <a:spLocks noChangeAspect="1"/>
          </p:cNvSpPr>
          <p:nvPr/>
        </p:nvSpPr>
        <p:spPr bwMode="auto">
          <a:xfrm>
            <a:off x="7860668" y="4014833"/>
            <a:ext cx="966470" cy="521447"/>
          </a:xfrm>
          <a:custGeom>
            <a:avLst/>
            <a:gdLst>
              <a:gd name="T0" fmla="*/ 758 w 1051"/>
              <a:gd name="T1" fmla="*/ 68 h 514"/>
              <a:gd name="T2" fmla="*/ 851 w 1051"/>
              <a:gd name="T3" fmla="*/ 92 h 514"/>
              <a:gd name="T4" fmla="*/ 890 w 1051"/>
              <a:gd name="T5" fmla="*/ 116 h 514"/>
              <a:gd name="T6" fmla="*/ 903 w 1051"/>
              <a:gd name="T7" fmla="*/ 136 h 514"/>
              <a:gd name="T8" fmla="*/ 902 w 1051"/>
              <a:gd name="T9" fmla="*/ 155 h 514"/>
              <a:gd name="T10" fmla="*/ 929 w 1051"/>
              <a:gd name="T11" fmla="*/ 173 h 514"/>
              <a:gd name="T12" fmla="*/ 1008 w 1051"/>
              <a:gd name="T13" fmla="*/ 216 h 514"/>
              <a:gd name="T14" fmla="*/ 1034 w 1051"/>
              <a:gd name="T15" fmla="*/ 243 h 514"/>
              <a:gd name="T16" fmla="*/ 1049 w 1051"/>
              <a:gd name="T17" fmla="*/ 271 h 514"/>
              <a:gd name="T18" fmla="*/ 1051 w 1051"/>
              <a:gd name="T19" fmla="*/ 294 h 514"/>
              <a:gd name="T20" fmla="*/ 1042 w 1051"/>
              <a:gd name="T21" fmla="*/ 329 h 514"/>
              <a:gd name="T22" fmla="*/ 1019 w 1051"/>
              <a:gd name="T23" fmla="*/ 363 h 514"/>
              <a:gd name="T24" fmla="*/ 980 w 1051"/>
              <a:gd name="T25" fmla="*/ 390 h 514"/>
              <a:gd name="T26" fmla="*/ 930 w 1051"/>
              <a:gd name="T27" fmla="*/ 412 h 514"/>
              <a:gd name="T28" fmla="*/ 871 w 1051"/>
              <a:gd name="T29" fmla="*/ 427 h 514"/>
              <a:gd name="T30" fmla="*/ 844 w 1051"/>
              <a:gd name="T31" fmla="*/ 438 h 514"/>
              <a:gd name="T32" fmla="*/ 800 w 1051"/>
              <a:gd name="T33" fmla="*/ 466 h 514"/>
              <a:gd name="T34" fmla="*/ 712 w 1051"/>
              <a:gd name="T35" fmla="*/ 488 h 514"/>
              <a:gd name="T36" fmla="*/ 641 w 1051"/>
              <a:gd name="T37" fmla="*/ 493 h 514"/>
              <a:gd name="T38" fmla="*/ 566 w 1051"/>
              <a:gd name="T39" fmla="*/ 488 h 514"/>
              <a:gd name="T40" fmla="*/ 456 w 1051"/>
              <a:gd name="T41" fmla="*/ 512 h 514"/>
              <a:gd name="T42" fmla="*/ 368 w 1051"/>
              <a:gd name="T43" fmla="*/ 512 h 514"/>
              <a:gd name="T44" fmla="*/ 259 w 1051"/>
              <a:gd name="T45" fmla="*/ 490 h 514"/>
              <a:gd name="T46" fmla="*/ 222 w 1051"/>
              <a:gd name="T47" fmla="*/ 470 h 514"/>
              <a:gd name="T48" fmla="*/ 200 w 1051"/>
              <a:gd name="T49" fmla="*/ 448 h 514"/>
              <a:gd name="T50" fmla="*/ 195 w 1051"/>
              <a:gd name="T51" fmla="*/ 431 h 514"/>
              <a:gd name="T52" fmla="*/ 117 w 1051"/>
              <a:gd name="T53" fmla="*/ 412 h 514"/>
              <a:gd name="T54" fmla="*/ 70 w 1051"/>
              <a:gd name="T55" fmla="*/ 388 h 514"/>
              <a:gd name="T56" fmla="*/ 32 w 1051"/>
              <a:gd name="T57" fmla="*/ 361 h 514"/>
              <a:gd name="T58" fmla="*/ 9 w 1051"/>
              <a:gd name="T59" fmla="*/ 329 h 514"/>
              <a:gd name="T60" fmla="*/ 0 w 1051"/>
              <a:gd name="T61" fmla="*/ 294 h 514"/>
              <a:gd name="T62" fmla="*/ 4 w 1051"/>
              <a:gd name="T63" fmla="*/ 271 h 514"/>
              <a:gd name="T64" fmla="*/ 19 w 1051"/>
              <a:gd name="T65" fmla="*/ 243 h 514"/>
              <a:gd name="T66" fmla="*/ 44 w 1051"/>
              <a:gd name="T67" fmla="*/ 216 h 514"/>
              <a:gd name="T68" fmla="*/ 122 w 1051"/>
              <a:gd name="T69" fmla="*/ 173 h 514"/>
              <a:gd name="T70" fmla="*/ 151 w 1051"/>
              <a:gd name="T71" fmla="*/ 155 h 514"/>
              <a:gd name="T72" fmla="*/ 149 w 1051"/>
              <a:gd name="T73" fmla="*/ 136 h 514"/>
              <a:gd name="T74" fmla="*/ 163 w 1051"/>
              <a:gd name="T75" fmla="*/ 116 h 514"/>
              <a:gd name="T76" fmla="*/ 202 w 1051"/>
              <a:gd name="T77" fmla="*/ 92 h 514"/>
              <a:gd name="T78" fmla="*/ 297 w 1051"/>
              <a:gd name="T79" fmla="*/ 67 h 514"/>
              <a:gd name="T80" fmla="*/ 351 w 1051"/>
              <a:gd name="T81" fmla="*/ 50 h 514"/>
              <a:gd name="T82" fmla="*/ 414 w 1051"/>
              <a:gd name="T83" fmla="*/ 17 h 514"/>
              <a:gd name="T84" fmla="*/ 497 w 1051"/>
              <a:gd name="T85" fmla="*/ 2 h 514"/>
              <a:gd name="T86" fmla="*/ 558 w 1051"/>
              <a:gd name="T87" fmla="*/ 2 h 514"/>
              <a:gd name="T88" fmla="*/ 641 w 1051"/>
              <a:gd name="T89" fmla="*/ 17 h 514"/>
              <a:gd name="T90" fmla="*/ 705 w 1051"/>
              <a:gd name="T91" fmla="*/ 50 h 514"/>
              <a:gd name="T92" fmla="*/ 720 w 1051"/>
              <a:gd name="T93" fmla="*/ 6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1" h="514">
                <a:moveTo>
                  <a:pt x="720" y="63"/>
                </a:moveTo>
                <a:lnTo>
                  <a:pt x="720" y="63"/>
                </a:lnTo>
                <a:lnTo>
                  <a:pt x="758" y="68"/>
                </a:lnTo>
                <a:lnTo>
                  <a:pt x="793" y="73"/>
                </a:lnTo>
                <a:lnTo>
                  <a:pt x="824" y="82"/>
                </a:lnTo>
                <a:lnTo>
                  <a:pt x="851" y="92"/>
                </a:lnTo>
                <a:lnTo>
                  <a:pt x="873" y="104"/>
                </a:lnTo>
                <a:lnTo>
                  <a:pt x="883" y="109"/>
                </a:lnTo>
                <a:lnTo>
                  <a:pt x="890" y="116"/>
                </a:lnTo>
                <a:lnTo>
                  <a:pt x="895" y="122"/>
                </a:lnTo>
                <a:lnTo>
                  <a:pt x="900" y="129"/>
                </a:lnTo>
                <a:lnTo>
                  <a:pt x="903" y="136"/>
                </a:lnTo>
                <a:lnTo>
                  <a:pt x="903" y="144"/>
                </a:lnTo>
                <a:lnTo>
                  <a:pt x="903" y="144"/>
                </a:lnTo>
                <a:lnTo>
                  <a:pt x="902" y="155"/>
                </a:lnTo>
                <a:lnTo>
                  <a:pt x="897" y="165"/>
                </a:lnTo>
                <a:lnTo>
                  <a:pt x="897" y="165"/>
                </a:lnTo>
                <a:lnTo>
                  <a:pt x="929" y="173"/>
                </a:lnTo>
                <a:lnTo>
                  <a:pt x="959" y="185"/>
                </a:lnTo>
                <a:lnTo>
                  <a:pt x="985" y="200"/>
                </a:lnTo>
                <a:lnTo>
                  <a:pt x="1008" y="216"/>
                </a:lnTo>
                <a:lnTo>
                  <a:pt x="1017" y="224"/>
                </a:lnTo>
                <a:lnTo>
                  <a:pt x="1027" y="233"/>
                </a:lnTo>
                <a:lnTo>
                  <a:pt x="1034" y="243"/>
                </a:lnTo>
                <a:lnTo>
                  <a:pt x="1041" y="251"/>
                </a:lnTo>
                <a:lnTo>
                  <a:pt x="1044" y="261"/>
                </a:lnTo>
                <a:lnTo>
                  <a:pt x="1049" y="271"/>
                </a:lnTo>
                <a:lnTo>
                  <a:pt x="1051" y="283"/>
                </a:lnTo>
                <a:lnTo>
                  <a:pt x="1051" y="294"/>
                </a:lnTo>
                <a:lnTo>
                  <a:pt x="1051" y="294"/>
                </a:lnTo>
                <a:lnTo>
                  <a:pt x="1051" y="305"/>
                </a:lnTo>
                <a:lnTo>
                  <a:pt x="1047" y="317"/>
                </a:lnTo>
                <a:lnTo>
                  <a:pt x="1042" y="329"/>
                </a:lnTo>
                <a:lnTo>
                  <a:pt x="1035" y="341"/>
                </a:lnTo>
                <a:lnTo>
                  <a:pt x="1027" y="351"/>
                </a:lnTo>
                <a:lnTo>
                  <a:pt x="1019" y="363"/>
                </a:lnTo>
                <a:lnTo>
                  <a:pt x="1007" y="373"/>
                </a:lnTo>
                <a:lnTo>
                  <a:pt x="993" y="382"/>
                </a:lnTo>
                <a:lnTo>
                  <a:pt x="980" y="390"/>
                </a:lnTo>
                <a:lnTo>
                  <a:pt x="964" y="399"/>
                </a:lnTo>
                <a:lnTo>
                  <a:pt x="947" y="405"/>
                </a:lnTo>
                <a:lnTo>
                  <a:pt x="930" y="412"/>
                </a:lnTo>
                <a:lnTo>
                  <a:pt x="912" y="419"/>
                </a:lnTo>
                <a:lnTo>
                  <a:pt x="891" y="424"/>
                </a:lnTo>
                <a:lnTo>
                  <a:pt x="871" y="427"/>
                </a:lnTo>
                <a:lnTo>
                  <a:pt x="849" y="431"/>
                </a:lnTo>
                <a:lnTo>
                  <a:pt x="849" y="431"/>
                </a:lnTo>
                <a:lnTo>
                  <a:pt x="844" y="438"/>
                </a:lnTo>
                <a:lnTo>
                  <a:pt x="837" y="444"/>
                </a:lnTo>
                <a:lnTo>
                  <a:pt x="820" y="456"/>
                </a:lnTo>
                <a:lnTo>
                  <a:pt x="800" y="466"/>
                </a:lnTo>
                <a:lnTo>
                  <a:pt x="775" y="476"/>
                </a:lnTo>
                <a:lnTo>
                  <a:pt x="744" y="483"/>
                </a:lnTo>
                <a:lnTo>
                  <a:pt x="712" y="488"/>
                </a:lnTo>
                <a:lnTo>
                  <a:pt x="678" y="493"/>
                </a:lnTo>
                <a:lnTo>
                  <a:pt x="641" y="493"/>
                </a:lnTo>
                <a:lnTo>
                  <a:pt x="641" y="493"/>
                </a:lnTo>
                <a:lnTo>
                  <a:pt x="602" y="492"/>
                </a:lnTo>
                <a:lnTo>
                  <a:pt x="566" y="488"/>
                </a:lnTo>
                <a:lnTo>
                  <a:pt x="566" y="488"/>
                </a:lnTo>
                <a:lnTo>
                  <a:pt x="534" y="500"/>
                </a:lnTo>
                <a:lnTo>
                  <a:pt x="497" y="507"/>
                </a:lnTo>
                <a:lnTo>
                  <a:pt x="456" y="512"/>
                </a:lnTo>
                <a:lnTo>
                  <a:pt x="412" y="514"/>
                </a:lnTo>
                <a:lnTo>
                  <a:pt x="412" y="514"/>
                </a:lnTo>
                <a:lnTo>
                  <a:pt x="368" y="512"/>
                </a:lnTo>
                <a:lnTo>
                  <a:pt x="327" y="507"/>
                </a:lnTo>
                <a:lnTo>
                  <a:pt x="290" y="500"/>
                </a:lnTo>
                <a:lnTo>
                  <a:pt x="259" y="490"/>
                </a:lnTo>
                <a:lnTo>
                  <a:pt x="244" y="483"/>
                </a:lnTo>
                <a:lnTo>
                  <a:pt x="232" y="476"/>
                </a:lnTo>
                <a:lnTo>
                  <a:pt x="222" y="470"/>
                </a:lnTo>
                <a:lnTo>
                  <a:pt x="212" y="463"/>
                </a:lnTo>
                <a:lnTo>
                  <a:pt x="205" y="456"/>
                </a:lnTo>
                <a:lnTo>
                  <a:pt x="200" y="448"/>
                </a:lnTo>
                <a:lnTo>
                  <a:pt x="197" y="439"/>
                </a:lnTo>
                <a:lnTo>
                  <a:pt x="195" y="431"/>
                </a:lnTo>
                <a:lnTo>
                  <a:pt x="195" y="431"/>
                </a:lnTo>
                <a:lnTo>
                  <a:pt x="154" y="422"/>
                </a:lnTo>
                <a:lnTo>
                  <a:pt x="136" y="417"/>
                </a:lnTo>
                <a:lnTo>
                  <a:pt x="117" y="412"/>
                </a:lnTo>
                <a:lnTo>
                  <a:pt x="100" y="405"/>
                </a:lnTo>
                <a:lnTo>
                  <a:pt x="85" y="397"/>
                </a:lnTo>
                <a:lnTo>
                  <a:pt x="70" y="388"/>
                </a:lnTo>
                <a:lnTo>
                  <a:pt x="56" y="380"/>
                </a:lnTo>
                <a:lnTo>
                  <a:pt x="44" y="371"/>
                </a:lnTo>
                <a:lnTo>
                  <a:pt x="32" y="361"/>
                </a:lnTo>
                <a:lnTo>
                  <a:pt x="24" y="351"/>
                </a:lnTo>
                <a:lnTo>
                  <a:pt x="15" y="341"/>
                </a:lnTo>
                <a:lnTo>
                  <a:pt x="9" y="329"/>
                </a:lnTo>
                <a:lnTo>
                  <a:pt x="5" y="317"/>
                </a:lnTo>
                <a:lnTo>
                  <a:pt x="2" y="305"/>
                </a:lnTo>
                <a:lnTo>
                  <a:pt x="0" y="294"/>
                </a:lnTo>
                <a:lnTo>
                  <a:pt x="0" y="294"/>
                </a:lnTo>
                <a:lnTo>
                  <a:pt x="2" y="283"/>
                </a:lnTo>
                <a:lnTo>
                  <a:pt x="4" y="271"/>
                </a:lnTo>
                <a:lnTo>
                  <a:pt x="7" y="261"/>
                </a:lnTo>
                <a:lnTo>
                  <a:pt x="12" y="251"/>
                </a:lnTo>
                <a:lnTo>
                  <a:pt x="19" y="243"/>
                </a:lnTo>
                <a:lnTo>
                  <a:pt x="26" y="233"/>
                </a:lnTo>
                <a:lnTo>
                  <a:pt x="34" y="224"/>
                </a:lnTo>
                <a:lnTo>
                  <a:pt x="44" y="216"/>
                </a:lnTo>
                <a:lnTo>
                  <a:pt x="66" y="200"/>
                </a:lnTo>
                <a:lnTo>
                  <a:pt x="93" y="185"/>
                </a:lnTo>
                <a:lnTo>
                  <a:pt x="122" y="173"/>
                </a:lnTo>
                <a:lnTo>
                  <a:pt x="156" y="165"/>
                </a:lnTo>
                <a:lnTo>
                  <a:pt x="156" y="165"/>
                </a:lnTo>
                <a:lnTo>
                  <a:pt x="151" y="155"/>
                </a:lnTo>
                <a:lnTo>
                  <a:pt x="148" y="144"/>
                </a:lnTo>
                <a:lnTo>
                  <a:pt x="148" y="144"/>
                </a:lnTo>
                <a:lnTo>
                  <a:pt x="149" y="136"/>
                </a:lnTo>
                <a:lnTo>
                  <a:pt x="153" y="129"/>
                </a:lnTo>
                <a:lnTo>
                  <a:pt x="156" y="122"/>
                </a:lnTo>
                <a:lnTo>
                  <a:pt x="163" y="116"/>
                </a:lnTo>
                <a:lnTo>
                  <a:pt x="170" y="109"/>
                </a:lnTo>
                <a:lnTo>
                  <a:pt x="180" y="104"/>
                </a:lnTo>
                <a:lnTo>
                  <a:pt x="202" y="92"/>
                </a:lnTo>
                <a:lnTo>
                  <a:pt x="229" y="82"/>
                </a:lnTo>
                <a:lnTo>
                  <a:pt x="261" y="73"/>
                </a:lnTo>
                <a:lnTo>
                  <a:pt x="297" y="67"/>
                </a:lnTo>
                <a:lnTo>
                  <a:pt x="336" y="63"/>
                </a:lnTo>
                <a:lnTo>
                  <a:pt x="336" y="63"/>
                </a:lnTo>
                <a:lnTo>
                  <a:pt x="351" y="50"/>
                </a:lnTo>
                <a:lnTo>
                  <a:pt x="370" y="38"/>
                </a:lnTo>
                <a:lnTo>
                  <a:pt x="390" y="28"/>
                </a:lnTo>
                <a:lnTo>
                  <a:pt x="414" y="17"/>
                </a:lnTo>
                <a:lnTo>
                  <a:pt x="441" y="11"/>
                </a:lnTo>
                <a:lnTo>
                  <a:pt x="468" y="6"/>
                </a:lnTo>
                <a:lnTo>
                  <a:pt x="497" y="2"/>
                </a:lnTo>
                <a:lnTo>
                  <a:pt x="527" y="0"/>
                </a:lnTo>
                <a:lnTo>
                  <a:pt x="527" y="0"/>
                </a:lnTo>
                <a:lnTo>
                  <a:pt x="558" y="2"/>
                </a:lnTo>
                <a:lnTo>
                  <a:pt x="588" y="6"/>
                </a:lnTo>
                <a:lnTo>
                  <a:pt x="615" y="11"/>
                </a:lnTo>
                <a:lnTo>
                  <a:pt x="641" y="17"/>
                </a:lnTo>
                <a:lnTo>
                  <a:pt x="664" y="28"/>
                </a:lnTo>
                <a:lnTo>
                  <a:pt x="686" y="38"/>
                </a:lnTo>
                <a:lnTo>
                  <a:pt x="705" y="50"/>
                </a:lnTo>
                <a:lnTo>
                  <a:pt x="720" y="63"/>
                </a:lnTo>
                <a:lnTo>
                  <a:pt x="720" y="63"/>
                </a:lnTo>
                <a:lnTo>
                  <a:pt x="720" y="63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accent6"/>
            </a:solidFill>
            <a:prstDash val="solid"/>
            <a:round/>
            <a:headEnd/>
            <a:tailEnd/>
          </a:ln>
          <a:effectLst/>
          <a:extLst/>
        </p:spPr>
        <p:txBody>
          <a:bodyPr wrap="none" lIns="50625" tIns="26325" rIns="50625" bIns="26325" anchor="ctr"/>
          <a:lstStyle/>
          <a:p>
            <a:pPr algn="ctr" defTabSz="685800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Teams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Client 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628CE3-2A27-4581-B945-BD7455D9644D}"/>
              </a:ext>
            </a:extLst>
          </p:cNvPr>
          <p:cNvSpPr/>
          <p:nvPr/>
        </p:nvSpPr>
        <p:spPr>
          <a:xfrm>
            <a:off x="5853445" y="1441524"/>
            <a:ext cx="2406335" cy="12871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360045" rtlCol="0" anchor="t" anchorCtr="0"/>
          <a:lstStyle/>
          <a:p>
            <a:pPr marL="101798" indent="-101798" defTabSz="685800">
              <a:buFont typeface="Arial" charset="0"/>
              <a:buChar char="•"/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E17A74FB-79D8-45C5-BA84-85B6D5CA4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8283" y="1694392"/>
            <a:ext cx="508871" cy="8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85800">
              <a:defRPr/>
            </a:pPr>
            <a:endParaRPr lang="en-US" sz="563" dirty="0">
              <a:solidFill>
                <a:srgbClr val="4A4A4A"/>
              </a:solidFill>
              <a:latin typeface="Arial"/>
              <a:cs typeface="Arial" charset="0"/>
            </a:endParaRPr>
          </a:p>
        </p:txBody>
      </p:sp>
      <p:sp>
        <p:nvSpPr>
          <p:cNvPr id="29" name="Line 41">
            <a:extLst>
              <a:ext uri="{FF2B5EF4-FFF2-40B4-BE49-F238E27FC236}">
                <a16:creationId xmlns:a16="http://schemas.microsoft.com/office/drawing/2014/main" id="{4A81A2EE-9599-48AE-A40F-AEB11D3D80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7068" y="1745783"/>
            <a:ext cx="865060" cy="172663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800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F9988A68-B8D0-40B2-B5C5-35CD323B97F0}"/>
              </a:ext>
            </a:extLst>
          </p:cNvPr>
          <p:cNvSpPr/>
          <p:nvPr/>
        </p:nvSpPr>
        <p:spPr>
          <a:xfrm>
            <a:off x="4673067" y="1630064"/>
            <a:ext cx="1038385" cy="482228"/>
          </a:xfrm>
          <a:custGeom>
            <a:avLst/>
            <a:gdLst>
              <a:gd name="connsiteX0" fmla="*/ 0 w 750372"/>
              <a:gd name="connsiteY0" fmla="*/ 0 h 388419"/>
              <a:gd name="connsiteX1" fmla="*/ 750372 w 750372"/>
              <a:gd name="connsiteY1" fmla="*/ 0 h 388419"/>
              <a:gd name="connsiteX2" fmla="*/ 750372 w 750372"/>
              <a:gd name="connsiteY2" fmla="*/ 388419 h 388419"/>
              <a:gd name="connsiteX3" fmla="*/ 0 w 750372"/>
              <a:gd name="connsiteY3" fmla="*/ 388419 h 388419"/>
              <a:gd name="connsiteX4" fmla="*/ 0 w 750372"/>
              <a:gd name="connsiteY4" fmla="*/ 0 h 388419"/>
              <a:gd name="connsiteX0" fmla="*/ 0 w 912297"/>
              <a:gd name="connsiteY0" fmla="*/ 142875 h 388419"/>
              <a:gd name="connsiteX1" fmla="*/ 912297 w 912297"/>
              <a:gd name="connsiteY1" fmla="*/ 0 h 388419"/>
              <a:gd name="connsiteX2" fmla="*/ 912297 w 912297"/>
              <a:gd name="connsiteY2" fmla="*/ 388419 h 388419"/>
              <a:gd name="connsiteX3" fmla="*/ 161925 w 912297"/>
              <a:gd name="connsiteY3" fmla="*/ 388419 h 388419"/>
              <a:gd name="connsiteX4" fmla="*/ 0 w 912297"/>
              <a:gd name="connsiteY4" fmla="*/ 142875 h 388419"/>
              <a:gd name="connsiteX0" fmla="*/ 0 w 912297"/>
              <a:gd name="connsiteY0" fmla="*/ 82550 h 328094"/>
              <a:gd name="connsiteX1" fmla="*/ 328097 w 912297"/>
              <a:gd name="connsiteY1" fmla="*/ 0 h 328094"/>
              <a:gd name="connsiteX2" fmla="*/ 912297 w 912297"/>
              <a:gd name="connsiteY2" fmla="*/ 328094 h 328094"/>
              <a:gd name="connsiteX3" fmla="*/ 161925 w 912297"/>
              <a:gd name="connsiteY3" fmla="*/ 328094 h 328094"/>
              <a:gd name="connsiteX4" fmla="*/ 0 w 912297"/>
              <a:gd name="connsiteY4" fmla="*/ 82550 h 32809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85247 w 385247"/>
              <a:gd name="connsiteY2" fmla="*/ 347144 h 347144"/>
              <a:gd name="connsiteX3" fmla="*/ 161925 w 385247"/>
              <a:gd name="connsiteY3" fmla="*/ 328094 h 347144"/>
              <a:gd name="connsiteX4" fmla="*/ 0 w 385247"/>
              <a:gd name="connsiteY4" fmla="*/ 82550 h 34714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57965 w 385247"/>
              <a:gd name="connsiteY2" fmla="*/ 154899 h 347144"/>
              <a:gd name="connsiteX3" fmla="*/ 385247 w 385247"/>
              <a:gd name="connsiteY3" fmla="*/ 347144 h 347144"/>
              <a:gd name="connsiteX4" fmla="*/ 161925 w 385247"/>
              <a:gd name="connsiteY4" fmla="*/ 328094 h 347144"/>
              <a:gd name="connsiteX5" fmla="*/ 0 w 385247"/>
              <a:gd name="connsiteY5" fmla="*/ 82550 h 347144"/>
              <a:gd name="connsiteX0" fmla="*/ 0 w 545290"/>
              <a:gd name="connsiteY0" fmla="*/ 82550 h 347144"/>
              <a:gd name="connsiteX1" fmla="*/ 328097 w 545290"/>
              <a:gd name="connsiteY1" fmla="*/ 0 h 347144"/>
              <a:gd name="connsiteX2" fmla="*/ 545290 w 545290"/>
              <a:gd name="connsiteY2" fmla="*/ 104099 h 347144"/>
              <a:gd name="connsiteX3" fmla="*/ 385247 w 545290"/>
              <a:gd name="connsiteY3" fmla="*/ 347144 h 347144"/>
              <a:gd name="connsiteX4" fmla="*/ 161925 w 545290"/>
              <a:gd name="connsiteY4" fmla="*/ 328094 h 347144"/>
              <a:gd name="connsiteX5" fmla="*/ 0 w 545290"/>
              <a:gd name="connsiteY5" fmla="*/ 82550 h 347144"/>
              <a:gd name="connsiteX0" fmla="*/ 0 w 545522"/>
              <a:gd name="connsiteY0" fmla="*/ 82550 h 347144"/>
              <a:gd name="connsiteX1" fmla="*/ 328097 w 545522"/>
              <a:gd name="connsiteY1" fmla="*/ 0 h 347144"/>
              <a:gd name="connsiteX2" fmla="*/ 545290 w 545522"/>
              <a:gd name="connsiteY2" fmla="*/ 104099 h 347144"/>
              <a:gd name="connsiteX3" fmla="*/ 385247 w 545522"/>
              <a:gd name="connsiteY3" fmla="*/ 347144 h 347144"/>
              <a:gd name="connsiteX4" fmla="*/ 161925 w 545522"/>
              <a:gd name="connsiteY4" fmla="*/ 328094 h 347144"/>
              <a:gd name="connsiteX5" fmla="*/ 0 w 545522"/>
              <a:gd name="connsiteY5" fmla="*/ 82550 h 347144"/>
              <a:gd name="connsiteX0" fmla="*/ 0 w 581594"/>
              <a:gd name="connsiteY0" fmla="*/ 82550 h 347144"/>
              <a:gd name="connsiteX1" fmla="*/ 328097 w 581594"/>
              <a:gd name="connsiteY1" fmla="*/ 0 h 347144"/>
              <a:gd name="connsiteX2" fmla="*/ 545290 w 581594"/>
              <a:gd name="connsiteY2" fmla="*/ 104099 h 347144"/>
              <a:gd name="connsiteX3" fmla="*/ 385247 w 581594"/>
              <a:gd name="connsiteY3" fmla="*/ 347144 h 347144"/>
              <a:gd name="connsiteX4" fmla="*/ 161925 w 581594"/>
              <a:gd name="connsiteY4" fmla="*/ 328094 h 347144"/>
              <a:gd name="connsiteX5" fmla="*/ 0 w 581594"/>
              <a:gd name="connsiteY5" fmla="*/ 82550 h 347144"/>
              <a:gd name="connsiteX0" fmla="*/ 0 w 581594"/>
              <a:gd name="connsiteY0" fmla="*/ 95037 h 359631"/>
              <a:gd name="connsiteX1" fmla="*/ 328097 w 581594"/>
              <a:gd name="connsiteY1" fmla="*/ 12487 h 359631"/>
              <a:gd name="connsiteX2" fmla="*/ 545290 w 581594"/>
              <a:gd name="connsiteY2" fmla="*/ 116586 h 359631"/>
              <a:gd name="connsiteX3" fmla="*/ 385247 w 581594"/>
              <a:gd name="connsiteY3" fmla="*/ 359631 h 359631"/>
              <a:gd name="connsiteX4" fmla="*/ 161925 w 581594"/>
              <a:gd name="connsiteY4" fmla="*/ 340581 h 359631"/>
              <a:gd name="connsiteX5" fmla="*/ 0 w 581594"/>
              <a:gd name="connsiteY5" fmla="*/ 95037 h 359631"/>
              <a:gd name="connsiteX0" fmla="*/ 0 w 581594"/>
              <a:gd name="connsiteY0" fmla="*/ 119524 h 384118"/>
              <a:gd name="connsiteX1" fmla="*/ 328097 w 581594"/>
              <a:gd name="connsiteY1" fmla="*/ 36974 h 384118"/>
              <a:gd name="connsiteX2" fmla="*/ 545290 w 581594"/>
              <a:gd name="connsiteY2" fmla="*/ 141073 h 384118"/>
              <a:gd name="connsiteX3" fmla="*/ 385247 w 581594"/>
              <a:gd name="connsiteY3" fmla="*/ 384118 h 384118"/>
              <a:gd name="connsiteX4" fmla="*/ 161925 w 581594"/>
              <a:gd name="connsiteY4" fmla="*/ 365068 h 384118"/>
              <a:gd name="connsiteX5" fmla="*/ 0 w 581594"/>
              <a:gd name="connsiteY5" fmla="*/ 119524 h 384118"/>
              <a:gd name="connsiteX0" fmla="*/ 0 w 581594"/>
              <a:gd name="connsiteY0" fmla="*/ 141730 h 406324"/>
              <a:gd name="connsiteX1" fmla="*/ 328097 w 581594"/>
              <a:gd name="connsiteY1" fmla="*/ 59180 h 406324"/>
              <a:gd name="connsiteX2" fmla="*/ 545290 w 581594"/>
              <a:gd name="connsiteY2" fmla="*/ 163279 h 406324"/>
              <a:gd name="connsiteX3" fmla="*/ 385247 w 581594"/>
              <a:gd name="connsiteY3" fmla="*/ 406324 h 406324"/>
              <a:gd name="connsiteX4" fmla="*/ 161925 w 581594"/>
              <a:gd name="connsiteY4" fmla="*/ 387274 h 406324"/>
              <a:gd name="connsiteX5" fmla="*/ 0 w 581594"/>
              <a:gd name="connsiteY5" fmla="*/ 141730 h 406324"/>
              <a:gd name="connsiteX0" fmla="*/ 51097 w 632691"/>
              <a:gd name="connsiteY0" fmla="*/ 141730 h 406324"/>
              <a:gd name="connsiteX1" fmla="*/ 379194 w 632691"/>
              <a:gd name="connsiteY1" fmla="*/ 59180 h 406324"/>
              <a:gd name="connsiteX2" fmla="*/ 596387 w 632691"/>
              <a:gd name="connsiteY2" fmla="*/ 163279 h 406324"/>
              <a:gd name="connsiteX3" fmla="*/ 436344 w 632691"/>
              <a:gd name="connsiteY3" fmla="*/ 406324 h 406324"/>
              <a:gd name="connsiteX4" fmla="*/ 213022 w 632691"/>
              <a:gd name="connsiteY4" fmla="*/ 387274 h 406324"/>
              <a:gd name="connsiteX5" fmla="*/ 51097 w 632691"/>
              <a:gd name="connsiteY5" fmla="*/ 141730 h 406324"/>
              <a:gd name="connsiteX0" fmla="*/ 62152 w 643746"/>
              <a:gd name="connsiteY0" fmla="*/ 141730 h 406324"/>
              <a:gd name="connsiteX1" fmla="*/ 390249 w 643746"/>
              <a:gd name="connsiteY1" fmla="*/ 59180 h 406324"/>
              <a:gd name="connsiteX2" fmla="*/ 607442 w 643746"/>
              <a:gd name="connsiteY2" fmla="*/ 163279 h 406324"/>
              <a:gd name="connsiteX3" fmla="*/ 447399 w 643746"/>
              <a:gd name="connsiteY3" fmla="*/ 406324 h 406324"/>
              <a:gd name="connsiteX4" fmla="*/ 224077 w 643746"/>
              <a:gd name="connsiteY4" fmla="*/ 387274 h 406324"/>
              <a:gd name="connsiteX5" fmla="*/ 62152 w 643746"/>
              <a:gd name="connsiteY5" fmla="*/ 141730 h 406324"/>
              <a:gd name="connsiteX0" fmla="*/ 124569 w 706163"/>
              <a:gd name="connsiteY0" fmla="*/ 141730 h 411407"/>
              <a:gd name="connsiteX1" fmla="*/ 452666 w 706163"/>
              <a:gd name="connsiteY1" fmla="*/ 59180 h 411407"/>
              <a:gd name="connsiteX2" fmla="*/ 669859 w 706163"/>
              <a:gd name="connsiteY2" fmla="*/ 163279 h 411407"/>
              <a:gd name="connsiteX3" fmla="*/ 509816 w 706163"/>
              <a:gd name="connsiteY3" fmla="*/ 406324 h 411407"/>
              <a:gd name="connsiteX4" fmla="*/ 286494 w 706163"/>
              <a:gd name="connsiteY4" fmla="*/ 387274 h 411407"/>
              <a:gd name="connsiteX5" fmla="*/ 124569 w 706163"/>
              <a:gd name="connsiteY5" fmla="*/ 141730 h 411407"/>
              <a:gd name="connsiteX0" fmla="*/ 162910 w 744504"/>
              <a:gd name="connsiteY0" fmla="*/ 141730 h 410347"/>
              <a:gd name="connsiteX1" fmla="*/ 491007 w 744504"/>
              <a:gd name="connsiteY1" fmla="*/ 59180 h 410347"/>
              <a:gd name="connsiteX2" fmla="*/ 708200 w 744504"/>
              <a:gd name="connsiteY2" fmla="*/ 163279 h 410347"/>
              <a:gd name="connsiteX3" fmla="*/ 548157 w 744504"/>
              <a:gd name="connsiteY3" fmla="*/ 406324 h 410347"/>
              <a:gd name="connsiteX4" fmla="*/ 324835 w 744504"/>
              <a:gd name="connsiteY4" fmla="*/ 387274 h 410347"/>
              <a:gd name="connsiteX5" fmla="*/ 162910 w 744504"/>
              <a:gd name="connsiteY5" fmla="*/ 141730 h 410347"/>
              <a:gd name="connsiteX0" fmla="*/ 162910 w 744504"/>
              <a:gd name="connsiteY0" fmla="*/ 141730 h 430694"/>
              <a:gd name="connsiteX1" fmla="*/ 491007 w 744504"/>
              <a:gd name="connsiteY1" fmla="*/ 59180 h 430694"/>
              <a:gd name="connsiteX2" fmla="*/ 708200 w 744504"/>
              <a:gd name="connsiteY2" fmla="*/ 163279 h 430694"/>
              <a:gd name="connsiteX3" fmla="*/ 548157 w 744504"/>
              <a:gd name="connsiteY3" fmla="*/ 406324 h 430694"/>
              <a:gd name="connsiteX4" fmla="*/ 324835 w 744504"/>
              <a:gd name="connsiteY4" fmla="*/ 387274 h 430694"/>
              <a:gd name="connsiteX5" fmla="*/ 162910 w 744504"/>
              <a:gd name="connsiteY5" fmla="*/ 141730 h 430694"/>
              <a:gd name="connsiteX0" fmla="*/ 162910 w 744504"/>
              <a:gd name="connsiteY0" fmla="*/ 141730 h 448002"/>
              <a:gd name="connsiteX1" fmla="*/ 491007 w 744504"/>
              <a:gd name="connsiteY1" fmla="*/ 59180 h 448002"/>
              <a:gd name="connsiteX2" fmla="*/ 708200 w 744504"/>
              <a:gd name="connsiteY2" fmla="*/ 163279 h 448002"/>
              <a:gd name="connsiteX3" fmla="*/ 548157 w 744504"/>
              <a:gd name="connsiteY3" fmla="*/ 406324 h 448002"/>
              <a:gd name="connsiteX4" fmla="*/ 324835 w 744504"/>
              <a:gd name="connsiteY4" fmla="*/ 387274 h 448002"/>
              <a:gd name="connsiteX5" fmla="*/ 162910 w 744504"/>
              <a:gd name="connsiteY5" fmla="*/ 141730 h 448002"/>
              <a:gd name="connsiteX0" fmla="*/ 162910 w 782435"/>
              <a:gd name="connsiteY0" fmla="*/ 141730 h 448002"/>
              <a:gd name="connsiteX1" fmla="*/ 491007 w 782435"/>
              <a:gd name="connsiteY1" fmla="*/ 59180 h 448002"/>
              <a:gd name="connsiteX2" fmla="*/ 708200 w 782435"/>
              <a:gd name="connsiteY2" fmla="*/ 163279 h 448002"/>
              <a:gd name="connsiteX3" fmla="*/ 548157 w 782435"/>
              <a:gd name="connsiteY3" fmla="*/ 406324 h 448002"/>
              <a:gd name="connsiteX4" fmla="*/ 324835 w 782435"/>
              <a:gd name="connsiteY4" fmla="*/ 387274 h 448002"/>
              <a:gd name="connsiteX5" fmla="*/ 162910 w 782435"/>
              <a:gd name="connsiteY5" fmla="*/ 141730 h 448002"/>
              <a:gd name="connsiteX0" fmla="*/ 162910 w 828538"/>
              <a:gd name="connsiteY0" fmla="*/ 141730 h 448002"/>
              <a:gd name="connsiteX1" fmla="*/ 491007 w 828538"/>
              <a:gd name="connsiteY1" fmla="*/ 59180 h 448002"/>
              <a:gd name="connsiteX2" fmla="*/ 708200 w 828538"/>
              <a:gd name="connsiteY2" fmla="*/ 163279 h 448002"/>
              <a:gd name="connsiteX3" fmla="*/ 548157 w 828538"/>
              <a:gd name="connsiteY3" fmla="*/ 406324 h 448002"/>
              <a:gd name="connsiteX4" fmla="*/ 324835 w 828538"/>
              <a:gd name="connsiteY4" fmla="*/ 387274 h 448002"/>
              <a:gd name="connsiteX5" fmla="*/ 162910 w 828538"/>
              <a:gd name="connsiteY5" fmla="*/ 141730 h 44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538" h="448002">
                <a:moveTo>
                  <a:pt x="162910" y="141730"/>
                </a:moveTo>
                <a:cubicBezTo>
                  <a:pt x="186551" y="-87"/>
                  <a:pt x="365766" y="-49828"/>
                  <a:pt x="491007" y="59180"/>
                </a:cubicBezTo>
                <a:cubicBezTo>
                  <a:pt x="595155" y="30380"/>
                  <a:pt x="715177" y="46029"/>
                  <a:pt x="708200" y="163279"/>
                </a:cubicBezTo>
                <a:cubicBezTo>
                  <a:pt x="937427" y="234769"/>
                  <a:pt x="814230" y="468184"/>
                  <a:pt x="548157" y="406324"/>
                </a:cubicBezTo>
                <a:cubicBezTo>
                  <a:pt x="476891" y="453949"/>
                  <a:pt x="405626" y="476174"/>
                  <a:pt x="324835" y="387274"/>
                </a:cubicBezTo>
                <a:cubicBezTo>
                  <a:pt x="-56165" y="499101"/>
                  <a:pt x="-91090" y="169603"/>
                  <a:pt x="162910" y="141730"/>
                </a:cubicBezTo>
                <a:close/>
              </a:path>
            </a:pathLst>
          </a:custGeom>
          <a:ln w="2222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808080"/>
                </a:solidFill>
                <a:latin typeface="Arial"/>
              </a:rPr>
              <a:t>Service </a:t>
            </a:r>
          </a:p>
          <a:p>
            <a:pPr algn="ctr" defTabSz="685800">
              <a:defRPr/>
            </a:pPr>
            <a:r>
              <a:rPr lang="en-US" sz="900" b="1" dirty="0">
                <a:solidFill>
                  <a:srgbClr val="808080"/>
                </a:solidFill>
                <a:latin typeface="Arial"/>
              </a:rPr>
              <a:t>Provider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D16AA9-37F4-435B-94EE-311211D78A78}"/>
              </a:ext>
            </a:extLst>
          </p:cNvPr>
          <p:cNvGrpSpPr/>
          <p:nvPr/>
        </p:nvGrpSpPr>
        <p:grpSpPr>
          <a:xfrm>
            <a:off x="6095961" y="2051064"/>
            <a:ext cx="1723322" cy="645705"/>
            <a:chOff x="5410200" y="4232706"/>
            <a:chExt cx="2939420" cy="128234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D07424E-0C31-483C-BD25-1613DDDFC989}"/>
                </a:ext>
              </a:extLst>
            </p:cNvPr>
            <p:cNvGrpSpPr/>
            <p:nvPr/>
          </p:nvGrpSpPr>
          <p:grpSpPr>
            <a:xfrm>
              <a:off x="5410200" y="4232706"/>
              <a:ext cx="2939420" cy="914957"/>
              <a:chOff x="5321895" y="2976051"/>
              <a:chExt cx="2939420" cy="914957"/>
            </a:xfrm>
          </p:grpSpPr>
          <p:grpSp>
            <p:nvGrpSpPr>
              <p:cNvPr id="65" name="PBX">
                <a:extLst>
                  <a:ext uri="{FF2B5EF4-FFF2-40B4-BE49-F238E27FC236}">
                    <a16:creationId xmlns:a16="http://schemas.microsoft.com/office/drawing/2014/main" id="{05AFF22D-64DE-498F-9C93-28F27D3F36A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321895" y="2976051"/>
                <a:ext cx="1181651" cy="595590"/>
                <a:chOff x="2880" y="957"/>
                <a:chExt cx="496" cy="250"/>
              </a:xfrm>
            </p:grpSpPr>
            <p:sp>
              <p:nvSpPr>
                <p:cNvPr id="67" name="Freeform 67">
                  <a:extLst>
                    <a:ext uri="{FF2B5EF4-FFF2-40B4-BE49-F238E27FC236}">
                      <a16:creationId xmlns:a16="http://schemas.microsoft.com/office/drawing/2014/main" id="{11E07268-24AC-4D66-864D-A7E4280A6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9" y="957"/>
                  <a:ext cx="498" cy="251"/>
                </a:xfrm>
                <a:custGeom>
                  <a:avLst/>
                  <a:gdLst>
                    <a:gd name="T0" fmla="*/ 1977 w 2199"/>
                    <a:gd name="T1" fmla="*/ 982 h 1110"/>
                    <a:gd name="T2" fmla="*/ 882 w 2199"/>
                    <a:gd name="T3" fmla="*/ 982 h 1110"/>
                    <a:gd name="T4" fmla="*/ 660 w 2199"/>
                    <a:gd name="T5" fmla="*/ 760 h 1110"/>
                    <a:gd name="T6" fmla="*/ 660 w 2199"/>
                    <a:gd name="T7" fmla="*/ 753 h 1110"/>
                    <a:gd name="T8" fmla="*/ 654 w 2199"/>
                    <a:gd name="T9" fmla="*/ 754 h 1110"/>
                    <a:gd name="T10" fmla="*/ 643 w 2199"/>
                    <a:gd name="T11" fmla="*/ 773 h 1110"/>
                    <a:gd name="T12" fmla="*/ 414 w 2199"/>
                    <a:gd name="T13" fmla="*/ 1070 h 1110"/>
                    <a:gd name="T14" fmla="*/ 335 w 2199"/>
                    <a:gd name="T15" fmla="*/ 1109 h 1110"/>
                    <a:gd name="T16" fmla="*/ 256 w 2199"/>
                    <a:gd name="T17" fmla="*/ 1070 h 1110"/>
                    <a:gd name="T18" fmla="*/ 27 w 2199"/>
                    <a:gd name="T19" fmla="*/ 772 h 1110"/>
                    <a:gd name="T20" fmla="*/ 15 w 2199"/>
                    <a:gd name="T21" fmla="*/ 672 h 1110"/>
                    <a:gd name="T22" fmla="*/ 102 w 2199"/>
                    <a:gd name="T23" fmla="*/ 620 h 1110"/>
                    <a:gd name="T24" fmla="*/ 131 w 2199"/>
                    <a:gd name="T25" fmla="*/ 620 h 1110"/>
                    <a:gd name="T26" fmla="*/ 131 w 2199"/>
                    <a:gd name="T27" fmla="*/ 458 h 1110"/>
                    <a:gd name="T28" fmla="*/ 220 w 2199"/>
                    <a:gd name="T29" fmla="*/ 355 h 1110"/>
                    <a:gd name="T30" fmla="*/ 232 w 2199"/>
                    <a:gd name="T31" fmla="*/ 337 h 1110"/>
                    <a:gd name="T32" fmla="*/ 461 w 2199"/>
                    <a:gd name="T33" fmla="*/ 39 h 1110"/>
                    <a:gd name="T34" fmla="*/ 540 w 2199"/>
                    <a:gd name="T35" fmla="*/ 0 h 1110"/>
                    <a:gd name="T36" fmla="*/ 619 w 2199"/>
                    <a:gd name="T37" fmla="*/ 39 h 1110"/>
                    <a:gd name="T38" fmla="*/ 848 w 2199"/>
                    <a:gd name="T39" fmla="*/ 337 h 1110"/>
                    <a:gd name="T40" fmla="*/ 868 w 2199"/>
                    <a:gd name="T41" fmla="*/ 384 h 1110"/>
                    <a:gd name="T42" fmla="*/ 882 w 2199"/>
                    <a:gd name="T43" fmla="*/ 384 h 1110"/>
                    <a:gd name="T44" fmla="*/ 1977 w 2199"/>
                    <a:gd name="T45" fmla="*/ 384 h 1110"/>
                    <a:gd name="T46" fmla="*/ 2198 w 2199"/>
                    <a:gd name="T47" fmla="*/ 605 h 1110"/>
                    <a:gd name="T48" fmla="*/ 2198 w 2199"/>
                    <a:gd name="T49" fmla="*/ 760 h 1110"/>
                    <a:gd name="T50" fmla="*/ 1977 w 2199"/>
                    <a:gd name="T51" fmla="*/ 982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99" h="1110">
                      <a:moveTo>
                        <a:pt x="1977" y="982"/>
                      </a:moveTo>
                      <a:lnTo>
                        <a:pt x="882" y="982"/>
                      </a:lnTo>
                      <a:cubicBezTo>
                        <a:pt x="759" y="982"/>
                        <a:pt x="660" y="883"/>
                        <a:pt x="660" y="760"/>
                      </a:cubicBezTo>
                      <a:lnTo>
                        <a:pt x="660" y="753"/>
                      </a:lnTo>
                      <a:cubicBezTo>
                        <a:pt x="658" y="753"/>
                        <a:pt x="656" y="754"/>
                        <a:pt x="654" y="754"/>
                      </a:cubicBezTo>
                      <a:cubicBezTo>
                        <a:pt x="651" y="760"/>
                        <a:pt x="647" y="767"/>
                        <a:pt x="643" y="773"/>
                      </a:cubicBezTo>
                      <a:lnTo>
                        <a:pt x="414" y="1070"/>
                      </a:lnTo>
                      <a:cubicBezTo>
                        <a:pt x="394" y="1095"/>
                        <a:pt x="366" y="1109"/>
                        <a:pt x="335" y="1109"/>
                      </a:cubicBezTo>
                      <a:cubicBezTo>
                        <a:pt x="304" y="1109"/>
                        <a:pt x="275" y="1095"/>
                        <a:pt x="256" y="1070"/>
                      </a:cubicBezTo>
                      <a:lnTo>
                        <a:pt x="27" y="772"/>
                      </a:lnTo>
                      <a:cubicBezTo>
                        <a:pt x="4" y="743"/>
                        <a:pt x="0" y="704"/>
                        <a:pt x="15" y="672"/>
                      </a:cubicBezTo>
                      <a:cubicBezTo>
                        <a:pt x="31" y="640"/>
                        <a:pt x="64" y="620"/>
                        <a:pt x="102" y="620"/>
                      </a:cubicBezTo>
                      <a:lnTo>
                        <a:pt x="131" y="620"/>
                      </a:lnTo>
                      <a:lnTo>
                        <a:pt x="131" y="458"/>
                      </a:lnTo>
                      <a:cubicBezTo>
                        <a:pt x="131" y="406"/>
                        <a:pt x="170" y="362"/>
                        <a:pt x="220" y="355"/>
                      </a:cubicBezTo>
                      <a:cubicBezTo>
                        <a:pt x="224" y="349"/>
                        <a:pt x="227" y="343"/>
                        <a:pt x="232" y="337"/>
                      </a:cubicBezTo>
                      <a:lnTo>
                        <a:pt x="461" y="39"/>
                      </a:lnTo>
                      <a:cubicBezTo>
                        <a:pt x="480" y="14"/>
                        <a:pt x="509" y="0"/>
                        <a:pt x="540" y="0"/>
                      </a:cubicBezTo>
                      <a:cubicBezTo>
                        <a:pt x="571" y="0"/>
                        <a:pt x="600" y="14"/>
                        <a:pt x="619" y="39"/>
                      </a:cubicBezTo>
                      <a:lnTo>
                        <a:pt x="848" y="337"/>
                      </a:lnTo>
                      <a:cubicBezTo>
                        <a:pt x="859" y="351"/>
                        <a:pt x="866" y="368"/>
                        <a:pt x="868" y="384"/>
                      </a:cubicBezTo>
                      <a:cubicBezTo>
                        <a:pt x="873" y="384"/>
                        <a:pt x="877" y="384"/>
                        <a:pt x="882" y="384"/>
                      </a:cubicBezTo>
                      <a:lnTo>
                        <a:pt x="1977" y="384"/>
                      </a:lnTo>
                      <a:cubicBezTo>
                        <a:pt x="2099" y="384"/>
                        <a:pt x="2198" y="483"/>
                        <a:pt x="2198" y="605"/>
                      </a:cubicBezTo>
                      <a:lnTo>
                        <a:pt x="2198" y="760"/>
                      </a:lnTo>
                      <a:cubicBezTo>
                        <a:pt x="2198" y="883"/>
                        <a:pt x="2099" y="982"/>
                        <a:pt x="1977" y="98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4A4A4A"/>
                    </a:solidFill>
                    <a:latin typeface="Arial"/>
                  </a:endParaRPr>
                </a:p>
              </p:txBody>
            </p:sp>
            <p:sp>
              <p:nvSpPr>
                <p:cNvPr id="68" name="Freeform 68">
                  <a:extLst>
                    <a:ext uri="{FF2B5EF4-FFF2-40B4-BE49-F238E27FC236}">
                      <a16:creationId xmlns:a16="http://schemas.microsoft.com/office/drawing/2014/main" id="{4B4E2D64-5654-4B55-9C38-39FCCECFC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9" y="977"/>
                  <a:ext cx="458" cy="212"/>
                </a:xfrm>
                <a:custGeom>
                  <a:avLst/>
                  <a:gdLst>
                    <a:gd name="T0" fmla="*/ 479 w 2025"/>
                    <a:gd name="T1" fmla="*/ 620 h 939"/>
                    <a:gd name="T2" fmla="*/ 486 w 2025"/>
                    <a:gd name="T3" fmla="*/ 634 h 939"/>
                    <a:gd name="T4" fmla="*/ 257 w 2025"/>
                    <a:gd name="T5" fmla="*/ 932 h 939"/>
                    <a:gd name="T6" fmla="*/ 246 w 2025"/>
                    <a:gd name="T7" fmla="*/ 938 h 939"/>
                    <a:gd name="T8" fmla="*/ 235 w 2025"/>
                    <a:gd name="T9" fmla="*/ 932 h 939"/>
                    <a:gd name="T10" fmla="*/ 6 w 2025"/>
                    <a:gd name="T11" fmla="*/ 634 h 939"/>
                    <a:gd name="T12" fmla="*/ 13 w 2025"/>
                    <a:gd name="T13" fmla="*/ 620 h 939"/>
                    <a:gd name="T14" fmla="*/ 109 w 2025"/>
                    <a:gd name="T15" fmla="*/ 620 h 939"/>
                    <a:gd name="T16" fmla="*/ 127 w 2025"/>
                    <a:gd name="T17" fmla="*/ 602 h 939"/>
                    <a:gd name="T18" fmla="*/ 127 w 2025"/>
                    <a:gd name="T19" fmla="*/ 372 h 939"/>
                    <a:gd name="T20" fmla="*/ 145 w 2025"/>
                    <a:gd name="T21" fmla="*/ 354 h 939"/>
                    <a:gd name="T22" fmla="*/ 287 w 2025"/>
                    <a:gd name="T23" fmla="*/ 354 h 939"/>
                    <a:gd name="T24" fmla="*/ 296 w 2025"/>
                    <a:gd name="T25" fmla="*/ 363 h 939"/>
                    <a:gd name="T26" fmla="*/ 296 w 2025"/>
                    <a:gd name="T27" fmla="*/ 611 h 939"/>
                    <a:gd name="T28" fmla="*/ 305 w 2025"/>
                    <a:gd name="T29" fmla="*/ 620 h 939"/>
                    <a:gd name="T30" fmla="*/ 479 w 2025"/>
                    <a:gd name="T31" fmla="*/ 620 h 939"/>
                    <a:gd name="T32" fmla="*/ 1888 w 2025"/>
                    <a:gd name="T33" fmla="*/ 810 h 939"/>
                    <a:gd name="T34" fmla="*/ 793 w 2025"/>
                    <a:gd name="T35" fmla="*/ 810 h 939"/>
                    <a:gd name="T36" fmla="*/ 657 w 2025"/>
                    <a:gd name="T37" fmla="*/ 674 h 939"/>
                    <a:gd name="T38" fmla="*/ 657 w 2025"/>
                    <a:gd name="T39" fmla="*/ 519 h 939"/>
                    <a:gd name="T40" fmla="*/ 793 w 2025"/>
                    <a:gd name="T41" fmla="*/ 384 h 939"/>
                    <a:gd name="T42" fmla="*/ 1888 w 2025"/>
                    <a:gd name="T43" fmla="*/ 384 h 939"/>
                    <a:gd name="T44" fmla="*/ 2024 w 2025"/>
                    <a:gd name="T45" fmla="*/ 519 h 939"/>
                    <a:gd name="T46" fmla="*/ 2024 w 2025"/>
                    <a:gd name="T47" fmla="*/ 674 h 939"/>
                    <a:gd name="T48" fmla="*/ 1888 w 2025"/>
                    <a:gd name="T49" fmla="*/ 810 h 939"/>
                    <a:gd name="T50" fmla="*/ 1723 w 2025"/>
                    <a:gd name="T51" fmla="*/ 596 h 939"/>
                    <a:gd name="T52" fmla="*/ 1811 w 2025"/>
                    <a:gd name="T53" fmla="*/ 685 h 939"/>
                    <a:gd name="T54" fmla="*/ 1900 w 2025"/>
                    <a:gd name="T55" fmla="*/ 596 h 939"/>
                    <a:gd name="T56" fmla="*/ 1811 w 2025"/>
                    <a:gd name="T57" fmla="*/ 508 h 939"/>
                    <a:gd name="T58" fmla="*/ 1723 w 2025"/>
                    <a:gd name="T59" fmla="*/ 596 h 939"/>
                    <a:gd name="T60" fmla="*/ 551 w 2025"/>
                    <a:gd name="T61" fmla="*/ 583 h 939"/>
                    <a:gd name="T62" fmla="*/ 350 w 2025"/>
                    <a:gd name="T63" fmla="*/ 583 h 939"/>
                    <a:gd name="T64" fmla="*/ 332 w 2025"/>
                    <a:gd name="T65" fmla="*/ 565 h 939"/>
                    <a:gd name="T66" fmla="*/ 332 w 2025"/>
                    <a:gd name="T67" fmla="*/ 336 h 939"/>
                    <a:gd name="T68" fmla="*/ 314 w 2025"/>
                    <a:gd name="T69" fmla="*/ 317 h 939"/>
                    <a:gd name="T70" fmla="*/ 218 w 2025"/>
                    <a:gd name="T71" fmla="*/ 317 h 939"/>
                    <a:gd name="T72" fmla="*/ 211 w 2025"/>
                    <a:gd name="T73" fmla="*/ 303 h 939"/>
                    <a:gd name="T74" fmla="*/ 440 w 2025"/>
                    <a:gd name="T75" fmla="*/ 6 h 939"/>
                    <a:gd name="T76" fmla="*/ 451 w 2025"/>
                    <a:gd name="T77" fmla="*/ 0 h 939"/>
                    <a:gd name="T78" fmla="*/ 462 w 2025"/>
                    <a:gd name="T79" fmla="*/ 6 h 939"/>
                    <a:gd name="T80" fmla="*/ 691 w 2025"/>
                    <a:gd name="T81" fmla="*/ 303 h 939"/>
                    <a:gd name="T82" fmla="*/ 684 w 2025"/>
                    <a:gd name="T83" fmla="*/ 317 h 939"/>
                    <a:gd name="T84" fmla="*/ 588 w 2025"/>
                    <a:gd name="T85" fmla="*/ 317 h 939"/>
                    <a:gd name="T86" fmla="*/ 570 w 2025"/>
                    <a:gd name="T87" fmla="*/ 336 h 939"/>
                    <a:gd name="T88" fmla="*/ 570 w 2025"/>
                    <a:gd name="T89" fmla="*/ 565 h 939"/>
                    <a:gd name="T90" fmla="*/ 551 w 2025"/>
                    <a:gd name="T91" fmla="*/ 583 h 9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025" h="939">
                      <a:moveTo>
                        <a:pt x="479" y="620"/>
                      </a:moveTo>
                      <a:cubicBezTo>
                        <a:pt x="489" y="620"/>
                        <a:pt x="492" y="626"/>
                        <a:pt x="486" y="634"/>
                      </a:cubicBezTo>
                      <a:lnTo>
                        <a:pt x="257" y="932"/>
                      </a:lnTo>
                      <a:cubicBezTo>
                        <a:pt x="254" y="936"/>
                        <a:pt x="250" y="938"/>
                        <a:pt x="246" y="938"/>
                      </a:cubicBezTo>
                      <a:cubicBezTo>
                        <a:pt x="242" y="938"/>
                        <a:pt x="238" y="936"/>
                        <a:pt x="235" y="932"/>
                      </a:cubicBezTo>
                      <a:lnTo>
                        <a:pt x="6" y="634"/>
                      </a:lnTo>
                      <a:cubicBezTo>
                        <a:pt x="0" y="626"/>
                        <a:pt x="3" y="620"/>
                        <a:pt x="13" y="620"/>
                      </a:cubicBezTo>
                      <a:lnTo>
                        <a:pt x="109" y="620"/>
                      </a:lnTo>
                      <a:cubicBezTo>
                        <a:pt x="119" y="620"/>
                        <a:pt x="127" y="612"/>
                        <a:pt x="127" y="602"/>
                      </a:cubicBezTo>
                      <a:lnTo>
                        <a:pt x="127" y="372"/>
                      </a:lnTo>
                      <a:cubicBezTo>
                        <a:pt x="127" y="362"/>
                        <a:pt x="135" y="354"/>
                        <a:pt x="145" y="354"/>
                      </a:cubicBezTo>
                      <a:lnTo>
                        <a:pt x="287" y="354"/>
                      </a:lnTo>
                      <a:cubicBezTo>
                        <a:pt x="292" y="354"/>
                        <a:pt x="296" y="358"/>
                        <a:pt x="296" y="363"/>
                      </a:cubicBezTo>
                      <a:lnTo>
                        <a:pt x="296" y="611"/>
                      </a:lnTo>
                      <a:cubicBezTo>
                        <a:pt x="296" y="616"/>
                        <a:pt x="300" y="620"/>
                        <a:pt x="305" y="620"/>
                      </a:cubicBezTo>
                      <a:lnTo>
                        <a:pt x="479" y="620"/>
                      </a:lnTo>
                      <a:close/>
                      <a:moveTo>
                        <a:pt x="1888" y="810"/>
                      </a:moveTo>
                      <a:lnTo>
                        <a:pt x="793" y="810"/>
                      </a:lnTo>
                      <a:cubicBezTo>
                        <a:pt x="718" y="810"/>
                        <a:pt x="657" y="750"/>
                        <a:pt x="657" y="674"/>
                      </a:cubicBezTo>
                      <a:lnTo>
                        <a:pt x="657" y="519"/>
                      </a:lnTo>
                      <a:cubicBezTo>
                        <a:pt x="657" y="444"/>
                        <a:pt x="718" y="384"/>
                        <a:pt x="793" y="384"/>
                      </a:cubicBezTo>
                      <a:lnTo>
                        <a:pt x="1888" y="384"/>
                      </a:lnTo>
                      <a:cubicBezTo>
                        <a:pt x="1963" y="384"/>
                        <a:pt x="2024" y="444"/>
                        <a:pt x="2024" y="519"/>
                      </a:cubicBezTo>
                      <a:lnTo>
                        <a:pt x="2024" y="674"/>
                      </a:lnTo>
                      <a:cubicBezTo>
                        <a:pt x="2024" y="750"/>
                        <a:pt x="1963" y="810"/>
                        <a:pt x="1888" y="810"/>
                      </a:cubicBezTo>
                      <a:close/>
                      <a:moveTo>
                        <a:pt x="1723" y="596"/>
                      </a:moveTo>
                      <a:cubicBezTo>
                        <a:pt x="1723" y="645"/>
                        <a:pt x="1762" y="685"/>
                        <a:pt x="1811" y="685"/>
                      </a:cubicBezTo>
                      <a:cubicBezTo>
                        <a:pt x="1860" y="685"/>
                        <a:pt x="1900" y="645"/>
                        <a:pt x="1900" y="596"/>
                      </a:cubicBezTo>
                      <a:cubicBezTo>
                        <a:pt x="1900" y="548"/>
                        <a:pt x="1860" y="508"/>
                        <a:pt x="1811" y="508"/>
                      </a:cubicBezTo>
                      <a:cubicBezTo>
                        <a:pt x="1762" y="508"/>
                        <a:pt x="1723" y="548"/>
                        <a:pt x="1723" y="596"/>
                      </a:cubicBezTo>
                      <a:close/>
                      <a:moveTo>
                        <a:pt x="551" y="583"/>
                      </a:moveTo>
                      <a:lnTo>
                        <a:pt x="350" y="583"/>
                      </a:lnTo>
                      <a:cubicBezTo>
                        <a:pt x="340" y="583"/>
                        <a:pt x="332" y="575"/>
                        <a:pt x="332" y="565"/>
                      </a:cubicBezTo>
                      <a:lnTo>
                        <a:pt x="332" y="336"/>
                      </a:lnTo>
                      <a:cubicBezTo>
                        <a:pt x="332" y="326"/>
                        <a:pt x="324" y="317"/>
                        <a:pt x="314" y="317"/>
                      </a:cubicBezTo>
                      <a:lnTo>
                        <a:pt x="218" y="317"/>
                      </a:lnTo>
                      <a:cubicBezTo>
                        <a:pt x="208" y="317"/>
                        <a:pt x="205" y="311"/>
                        <a:pt x="211" y="303"/>
                      </a:cubicBezTo>
                      <a:lnTo>
                        <a:pt x="440" y="6"/>
                      </a:lnTo>
                      <a:cubicBezTo>
                        <a:pt x="443" y="2"/>
                        <a:pt x="447" y="0"/>
                        <a:pt x="451" y="0"/>
                      </a:cubicBezTo>
                      <a:cubicBezTo>
                        <a:pt x="455" y="0"/>
                        <a:pt x="459" y="2"/>
                        <a:pt x="462" y="6"/>
                      </a:cubicBezTo>
                      <a:lnTo>
                        <a:pt x="691" y="303"/>
                      </a:lnTo>
                      <a:cubicBezTo>
                        <a:pt x="697" y="311"/>
                        <a:pt x="694" y="317"/>
                        <a:pt x="684" y="317"/>
                      </a:cubicBezTo>
                      <a:lnTo>
                        <a:pt x="588" y="317"/>
                      </a:lnTo>
                      <a:cubicBezTo>
                        <a:pt x="578" y="317"/>
                        <a:pt x="570" y="326"/>
                        <a:pt x="570" y="336"/>
                      </a:cubicBezTo>
                      <a:lnTo>
                        <a:pt x="570" y="565"/>
                      </a:lnTo>
                      <a:cubicBezTo>
                        <a:pt x="570" y="575"/>
                        <a:pt x="561" y="583"/>
                        <a:pt x="551" y="583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4A4A4A"/>
                    </a:solidFill>
                    <a:latin typeface="Arial"/>
                  </a:endParaRPr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593EF4F-3D79-45FF-9848-66613976CC82}"/>
                  </a:ext>
                </a:extLst>
              </p:cNvPr>
              <p:cNvSpPr txBox="1"/>
              <p:nvPr/>
            </p:nvSpPr>
            <p:spPr>
              <a:xfrm>
                <a:off x="6647730" y="3466837"/>
                <a:ext cx="1613585" cy="424171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algn="ctr" defTabSz="685800">
                  <a:spcAft>
                    <a:spcPts val="338"/>
                  </a:spcAft>
                  <a:buClr>
                    <a:srgbClr val="FF0000"/>
                  </a:buClr>
                  <a:defRPr/>
                </a:pPr>
                <a:r>
                  <a:rPr lang="en-US" sz="788" b="1" dirty="0">
                    <a:solidFill>
                      <a:srgbClr val="808080"/>
                    </a:solidFill>
                    <a:latin typeface="Arial"/>
                    <a:ea typeface="ＭＳ Ｐゴシック" charset="-128"/>
                    <a:cs typeface="Arial"/>
                  </a:rPr>
                  <a:t>IP-PBX/3d Party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D80D2C5-02C7-4534-9EC7-0E90672A9114}"/>
                </a:ext>
              </a:extLst>
            </p:cNvPr>
            <p:cNvGrpSpPr/>
            <p:nvPr/>
          </p:nvGrpSpPr>
          <p:grpSpPr>
            <a:xfrm>
              <a:off x="5609722" y="5093626"/>
              <a:ext cx="1126313" cy="421423"/>
              <a:chOff x="6658051" y="2010600"/>
              <a:chExt cx="1419812" cy="531240"/>
            </a:xfrm>
          </p:grpSpPr>
          <p:grpSp>
            <p:nvGrpSpPr>
              <p:cNvPr id="59" name="Group 232">
                <a:extLst>
                  <a:ext uri="{FF2B5EF4-FFF2-40B4-BE49-F238E27FC236}">
                    <a16:creationId xmlns:a16="http://schemas.microsoft.com/office/drawing/2014/main" id="{17A5C960-832F-4C9D-A3E2-D83B3D8AE76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658051" y="2010602"/>
                <a:ext cx="623286" cy="514146"/>
                <a:chOff x="5799" y="3018"/>
                <a:chExt cx="474" cy="391"/>
              </a:xfrm>
            </p:grpSpPr>
            <p:sp>
              <p:nvSpPr>
                <p:cNvPr id="63" name="Freeform 233">
                  <a:extLst>
                    <a:ext uri="{FF2B5EF4-FFF2-40B4-BE49-F238E27FC236}">
                      <a16:creationId xmlns:a16="http://schemas.microsoft.com/office/drawing/2014/main" id="{44AE7D3D-DEF0-4E9B-9491-0F3D760FA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75" y="3018"/>
                  <a:ext cx="398" cy="322"/>
                </a:xfrm>
                <a:custGeom>
                  <a:avLst/>
                  <a:gdLst>
                    <a:gd name="T0" fmla="*/ 435 w 1759"/>
                    <a:gd name="T1" fmla="*/ 0 h 1425"/>
                    <a:gd name="T2" fmla="*/ 608 w 1759"/>
                    <a:gd name="T3" fmla="*/ 93 h 1425"/>
                    <a:gd name="T4" fmla="*/ 777 w 1759"/>
                    <a:gd name="T5" fmla="*/ 0 h 1425"/>
                    <a:gd name="T6" fmla="*/ 1558 w 1759"/>
                    <a:gd name="T7" fmla="*/ 0 h 1425"/>
                    <a:gd name="T8" fmla="*/ 1758 w 1759"/>
                    <a:gd name="T9" fmla="*/ 200 h 1425"/>
                    <a:gd name="T10" fmla="*/ 1758 w 1759"/>
                    <a:gd name="T11" fmla="*/ 1224 h 1425"/>
                    <a:gd name="T12" fmla="*/ 1558 w 1759"/>
                    <a:gd name="T13" fmla="*/ 1424 h 1425"/>
                    <a:gd name="T14" fmla="*/ 777 w 1759"/>
                    <a:gd name="T15" fmla="*/ 1424 h 1425"/>
                    <a:gd name="T16" fmla="*/ 608 w 1759"/>
                    <a:gd name="T17" fmla="*/ 1331 h 1425"/>
                    <a:gd name="T18" fmla="*/ 435 w 1759"/>
                    <a:gd name="T19" fmla="*/ 1424 h 1425"/>
                    <a:gd name="T20" fmla="*/ 207 w 1759"/>
                    <a:gd name="T21" fmla="*/ 1424 h 1425"/>
                    <a:gd name="T22" fmla="*/ 0 w 1759"/>
                    <a:gd name="T23" fmla="*/ 1217 h 1425"/>
                    <a:gd name="T24" fmla="*/ 0 w 1759"/>
                    <a:gd name="T25" fmla="*/ 207 h 1425"/>
                    <a:gd name="T26" fmla="*/ 207 w 1759"/>
                    <a:gd name="T27" fmla="*/ 0 h 1425"/>
                    <a:gd name="T28" fmla="*/ 435 w 1759"/>
                    <a:gd name="T29" fmla="*/ 0 h 1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59" h="1425">
                      <a:moveTo>
                        <a:pt x="435" y="0"/>
                      </a:moveTo>
                      <a:cubicBezTo>
                        <a:pt x="507" y="0"/>
                        <a:pt x="571" y="37"/>
                        <a:pt x="608" y="93"/>
                      </a:cubicBezTo>
                      <a:cubicBezTo>
                        <a:pt x="643" y="37"/>
                        <a:pt x="706" y="0"/>
                        <a:pt x="777" y="0"/>
                      </a:cubicBezTo>
                      <a:lnTo>
                        <a:pt x="1558" y="0"/>
                      </a:lnTo>
                      <a:cubicBezTo>
                        <a:pt x="1669" y="0"/>
                        <a:pt x="1758" y="90"/>
                        <a:pt x="1758" y="200"/>
                      </a:cubicBezTo>
                      <a:lnTo>
                        <a:pt x="1758" y="1224"/>
                      </a:lnTo>
                      <a:cubicBezTo>
                        <a:pt x="1758" y="1334"/>
                        <a:pt x="1669" y="1424"/>
                        <a:pt x="1558" y="1424"/>
                      </a:cubicBezTo>
                      <a:lnTo>
                        <a:pt x="777" y="1424"/>
                      </a:lnTo>
                      <a:cubicBezTo>
                        <a:pt x="706" y="1424"/>
                        <a:pt x="643" y="1387"/>
                        <a:pt x="608" y="1331"/>
                      </a:cubicBezTo>
                      <a:cubicBezTo>
                        <a:pt x="571" y="1387"/>
                        <a:pt x="507" y="1424"/>
                        <a:pt x="435" y="1424"/>
                      </a:cubicBezTo>
                      <a:lnTo>
                        <a:pt x="207" y="1424"/>
                      </a:lnTo>
                      <a:cubicBezTo>
                        <a:pt x="93" y="1424"/>
                        <a:pt x="0" y="1331"/>
                        <a:pt x="0" y="1217"/>
                      </a:cubicBezTo>
                      <a:lnTo>
                        <a:pt x="0" y="207"/>
                      </a:lnTo>
                      <a:cubicBezTo>
                        <a:pt x="0" y="93"/>
                        <a:pt x="93" y="0"/>
                        <a:pt x="207" y="0"/>
                      </a:cubicBezTo>
                      <a:lnTo>
                        <a:pt x="435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4A4A4A"/>
                    </a:solidFill>
                    <a:latin typeface="Arial"/>
                  </a:endParaRPr>
                </a:p>
              </p:txBody>
            </p:sp>
            <p:sp>
              <p:nvSpPr>
                <p:cNvPr id="64" name="Freeform 234">
                  <a:extLst>
                    <a:ext uri="{FF2B5EF4-FFF2-40B4-BE49-F238E27FC236}">
                      <a16:creationId xmlns:a16="http://schemas.microsoft.com/office/drawing/2014/main" id="{9ABA494C-BFAD-4CE5-9E12-D838CE401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9" y="3118"/>
                  <a:ext cx="367" cy="291"/>
                </a:xfrm>
                <a:custGeom>
                  <a:avLst/>
                  <a:gdLst>
                    <a:gd name="T0" fmla="*/ 138 w 1622"/>
                    <a:gd name="T1" fmla="*/ 1286 h 1287"/>
                    <a:gd name="T2" fmla="*/ 0 w 1622"/>
                    <a:gd name="T3" fmla="*/ 138 h 1287"/>
                    <a:gd name="T4" fmla="*/ 366 w 1622"/>
                    <a:gd name="T5" fmla="*/ 0 h 1287"/>
                    <a:gd name="T6" fmla="*/ 505 w 1622"/>
                    <a:gd name="T7" fmla="*/ 1148 h 1287"/>
                    <a:gd name="T8" fmla="*/ 1489 w 1622"/>
                    <a:gd name="T9" fmla="*/ 1286 h 1287"/>
                    <a:gd name="T10" fmla="*/ 576 w 1622"/>
                    <a:gd name="T11" fmla="*/ 1155 h 1287"/>
                    <a:gd name="T12" fmla="*/ 708 w 1622"/>
                    <a:gd name="T13" fmla="*/ 0 h 1287"/>
                    <a:gd name="T14" fmla="*/ 1621 w 1622"/>
                    <a:gd name="T15" fmla="*/ 131 h 1287"/>
                    <a:gd name="T16" fmla="*/ 1489 w 1622"/>
                    <a:gd name="T17" fmla="*/ 1286 h 1287"/>
                    <a:gd name="T18" fmla="*/ 849 w 1622"/>
                    <a:gd name="T19" fmla="*/ 1172 h 1287"/>
                    <a:gd name="T20" fmla="*/ 849 w 1622"/>
                    <a:gd name="T21" fmla="*/ 1009 h 1287"/>
                    <a:gd name="T22" fmla="*/ 1034 w 1622"/>
                    <a:gd name="T23" fmla="*/ 1090 h 1287"/>
                    <a:gd name="T24" fmla="*/ 1197 w 1622"/>
                    <a:gd name="T25" fmla="*/ 1090 h 1287"/>
                    <a:gd name="T26" fmla="*/ 1034 w 1622"/>
                    <a:gd name="T27" fmla="*/ 1090 h 1287"/>
                    <a:gd name="T28" fmla="*/ 1382 w 1622"/>
                    <a:gd name="T29" fmla="*/ 1172 h 1287"/>
                    <a:gd name="T30" fmla="*/ 1382 w 1622"/>
                    <a:gd name="T31" fmla="*/ 1009 h 1287"/>
                    <a:gd name="T32" fmla="*/ 768 w 1622"/>
                    <a:gd name="T33" fmla="*/ 877 h 1287"/>
                    <a:gd name="T34" fmla="*/ 931 w 1622"/>
                    <a:gd name="T35" fmla="*/ 877 h 1287"/>
                    <a:gd name="T36" fmla="*/ 768 w 1622"/>
                    <a:gd name="T37" fmla="*/ 877 h 1287"/>
                    <a:gd name="T38" fmla="*/ 1116 w 1622"/>
                    <a:gd name="T39" fmla="*/ 959 h 1287"/>
                    <a:gd name="T40" fmla="*/ 1116 w 1622"/>
                    <a:gd name="T41" fmla="*/ 795 h 1287"/>
                    <a:gd name="T42" fmla="*/ 1301 w 1622"/>
                    <a:gd name="T43" fmla="*/ 877 h 1287"/>
                    <a:gd name="T44" fmla="*/ 1464 w 1622"/>
                    <a:gd name="T45" fmla="*/ 877 h 1287"/>
                    <a:gd name="T46" fmla="*/ 1301 w 1622"/>
                    <a:gd name="T47" fmla="*/ 877 h 1287"/>
                    <a:gd name="T48" fmla="*/ 849 w 1622"/>
                    <a:gd name="T49" fmla="*/ 745 h 1287"/>
                    <a:gd name="T50" fmla="*/ 849 w 1622"/>
                    <a:gd name="T51" fmla="*/ 583 h 1287"/>
                    <a:gd name="T52" fmla="*/ 1034 w 1622"/>
                    <a:gd name="T53" fmla="*/ 664 h 1287"/>
                    <a:gd name="T54" fmla="*/ 1197 w 1622"/>
                    <a:gd name="T55" fmla="*/ 664 h 1287"/>
                    <a:gd name="T56" fmla="*/ 1034 w 1622"/>
                    <a:gd name="T57" fmla="*/ 664 h 1287"/>
                    <a:gd name="T58" fmla="*/ 1382 w 1622"/>
                    <a:gd name="T59" fmla="*/ 745 h 1287"/>
                    <a:gd name="T60" fmla="*/ 1382 w 1622"/>
                    <a:gd name="T61" fmla="*/ 583 h 1287"/>
                    <a:gd name="T62" fmla="*/ 1345 w 1622"/>
                    <a:gd name="T63" fmla="*/ 149 h 1287"/>
                    <a:gd name="T64" fmla="*/ 761 w 1622"/>
                    <a:gd name="T65" fmla="*/ 239 h 1287"/>
                    <a:gd name="T66" fmla="*/ 850 w 1622"/>
                    <a:gd name="T67" fmla="*/ 457 h 1287"/>
                    <a:gd name="T68" fmla="*/ 1435 w 1622"/>
                    <a:gd name="T69" fmla="*/ 367 h 1287"/>
                    <a:gd name="T70" fmla="*/ 1345 w 1622"/>
                    <a:gd name="T71" fmla="*/ 149 h 1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22" h="1287">
                      <a:moveTo>
                        <a:pt x="366" y="1286"/>
                      </a:moveTo>
                      <a:lnTo>
                        <a:pt x="138" y="1286"/>
                      </a:lnTo>
                      <a:cubicBezTo>
                        <a:pt x="62" y="1286"/>
                        <a:pt x="0" y="1224"/>
                        <a:pt x="0" y="1148"/>
                      </a:cubicBezTo>
                      <a:lnTo>
                        <a:pt x="0" y="138"/>
                      </a:lnTo>
                      <a:cubicBezTo>
                        <a:pt x="0" y="62"/>
                        <a:pt x="62" y="0"/>
                        <a:pt x="138" y="0"/>
                      </a:cubicBezTo>
                      <a:lnTo>
                        <a:pt x="366" y="0"/>
                      </a:lnTo>
                      <a:cubicBezTo>
                        <a:pt x="443" y="0"/>
                        <a:pt x="505" y="62"/>
                        <a:pt x="505" y="138"/>
                      </a:cubicBezTo>
                      <a:lnTo>
                        <a:pt x="505" y="1148"/>
                      </a:lnTo>
                      <a:cubicBezTo>
                        <a:pt x="505" y="1224"/>
                        <a:pt x="443" y="1286"/>
                        <a:pt x="366" y="1286"/>
                      </a:cubicBezTo>
                      <a:close/>
                      <a:moveTo>
                        <a:pt x="1489" y="1286"/>
                      </a:moveTo>
                      <a:lnTo>
                        <a:pt x="708" y="1286"/>
                      </a:lnTo>
                      <a:cubicBezTo>
                        <a:pt x="635" y="1286"/>
                        <a:pt x="576" y="1227"/>
                        <a:pt x="576" y="1155"/>
                      </a:cubicBezTo>
                      <a:lnTo>
                        <a:pt x="576" y="131"/>
                      </a:lnTo>
                      <a:cubicBezTo>
                        <a:pt x="576" y="59"/>
                        <a:pt x="635" y="0"/>
                        <a:pt x="708" y="0"/>
                      </a:cubicBezTo>
                      <a:lnTo>
                        <a:pt x="1489" y="0"/>
                      </a:lnTo>
                      <a:cubicBezTo>
                        <a:pt x="1562" y="0"/>
                        <a:pt x="1621" y="59"/>
                        <a:pt x="1621" y="131"/>
                      </a:cubicBezTo>
                      <a:lnTo>
                        <a:pt x="1621" y="1155"/>
                      </a:lnTo>
                      <a:cubicBezTo>
                        <a:pt x="1621" y="1227"/>
                        <a:pt x="1562" y="1286"/>
                        <a:pt x="1489" y="1286"/>
                      </a:cubicBezTo>
                      <a:close/>
                      <a:moveTo>
                        <a:pt x="768" y="1090"/>
                      </a:moveTo>
                      <a:cubicBezTo>
                        <a:pt x="768" y="1136"/>
                        <a:pt x="805" y="1172"/>
                        <a:pt x="849" y="1172"/>
                      </a:cubicBezTo>
                      <a:cubicBezTo>
                        <a:pt x="894" y="1172"/>
                        <a:pt x="931" y="1136"/>
                        <a:pt x="931" y="1090"/>
                      </a:cubicBezTo>
                      <a:cubicBezTo>
                        <a:pt x="931" y="1045"/>
                        <a:pt x="894" y="1009"/>
                        <a:pt x="849" y="1009"/>
                      </a:cubicBezTo>
                      <a:cubicBezTo>
                        <a:pt x="805" y="1009"/>
                        <a:pt x="768" y="1045"/>
                        <a:pt x="768" y="1090"/>
                      </a:cubicBezTo>
                      <a:close/>
                      <a:moveTo>
                        <a:pt x="1034" y="1090"/>
                      </a:moveTo>
                      <a:cubicBezTo>
                        <a:pt x="1034" y="1136"/>
                        <a:pt x="1070" y="1172"/>
                        <a:pt x="1116" y="1172"/>
                      </a:cubicBezTo>
                      <a:cubicBezTo>
                        <a:pt x="1161" y="1172"/>
                        <a:pt x="1197" y="1136"/>
                        <a:pt x="1197" y="1090"/>
                      </a:cubicBezTo>
                      <a:cubicBezTo>
                        <a:pt x="1197" y="1045"/>
                        <a:pt x="1161" y="1009"/>
                        <a:pt x="1116" y="1009"/>
                      </a:cubicBezTo>
                      <a:cubicBezTo>
                        <a:pt x="1070" y="1009"/>
                        <a:pt x="1034" y="1045"/>
                        <a:pt x="1034" y="1090"/>
                      </a:cubicBezTo>
                      <a:close/>
                      <a:moveTo>
                        <a:pt x="1301" y="1090"/>
                      </a:moveTo>
                      <a:cubicBezTo>
                        <a:pt x="1301" y="1136"/>
                        <a:pt x="1337" y="1172"/>
                        <a:pt x="1382" y="1172"/>
                      </a:cubicBezTo>
                      <a:cubicBezTo>
                        <a:pt x="1428" y="1172"/>
                        <a:pt x="1464" y="1136"/>
                        <a:pt x="1464" y="1090"/>
                      </a:cubicBezTo>
                      <a:cubicBezTo>
                        <a:pt x="1464" y="1045"/>
                        <a:pt x="1428" y="1009"/>
                        <a:pt x="1382" y="1009"/>
                      </a:cubicBezTo>
                      <a:cubicBezTo>
                        <a:pt x="1337" y="1009"/>
                        <a:pt x="1301" y="1045"/>
                        <a:pt x="1301" y="1090"/>
                      </a:cubicBezTo>
                      <a:close/>
                      <a:moveTo>
                        <a:pt x="768" y="877"/>
                      </a:moveTo>
                      <a:cubicBezTo>
                        <a:pt x="768" y="922"/>
                        <a:pt x="805" y="959"/>
                        <a:pt x="849" y="959"/>
                      </a:cubicBezTo>
                      <a:cubicBezTo>
                        <a:pt x="894" y="959"/>
                        <a:pt x="931" y="922"/>
                        <a:pt x="931" y="877"/>
                      </a:cubicBezTo>
                      <a:cubicBezTo>
                        <a:pt x="931" y="832"/>
                        <a:pt x="894" y="795"/>
                        <a:pt x="849" y="795"/>
                      </a:cubicBezTo>
                      <a:cubicBezTo>
                        <a:pt x="805" y="795"/>
                        <a:pt x="768" y="832"/>
                        <a:pt x="768" y="877"/>
                      </a:cubicBezTo>
                      <a:close/>
                      <a:moveTo>
                        <a:pt x="1034" y="877"/>
                      </a:moveTo>
                      <a:cubicBezTo>
                        <a:pt x="1034" y="922"/>
                        <a:pt x="1070" y="959"/>
                        <a:pt x="1116" y="959"/>
                      </a:cubicBezTo>
                      <a:cubicBezTo>
                        <a:pt x="1161" y="959"/>
                        <a:pt x="1197" y="922"/>
                        <a:pt x="1197" y="877"/>
                      </a:cubicBezTo>
                      <a:cubicBezTo>
                        <a:pt x="1197" y="832"/>
                        <a:pt x="1161" y="795"/>
                        <a:pt x="1116" y="795"/>
                      </a:cubicBezTo>
                      <a:cubicBezTo>
                        <a:pt x="1070" y="795"/>
                        <a:pt x="1034" y="832"/>
                        <a:pt x="1034" y="877"/>
                      </a:cubicBezTo>
                      <a:close/>
                      <a:moveTo>
                        <a:pt x="1301" y="877"/>
                      </a:moveTo>
                      <a:cubicBezTo>
                        <a:pt x="1301" y="922"/>
                        <a:pt x="1337" y="959"/>
                        <a:pt x="1382" y="959"/>
                      </a:cubicBezTo>
                      <a:cubicBezTo>
                        <a:pt x="1428" y="959"/>
                        <a:pt x="1464" y="922"/>
                        <a:pt x="1464" y="877"/>
                      </a:cubicBezTo>
                      <a:cubicBezTo>
                        <a:pt x="1464" y="832"/>
                        <a:pt x="1428" y="795"/>
                        <a:pt x="1382" y="795"/>
                      </a:cubicBezTo>
                      <a:cubicBezTo>
                        <a:pt x="1337" y="795"/>
                        <a:pt x="1301" y="832"/>
                        <a:pt x="1301" y="877"/>
                      </a:cubicBezTo>
                      <a:close/>
                      <a:moveTo>
                        <a:pt x="768" y="664"/>
                      </a:moveTo>
                      <a:cubicBezTo>
                        <a:pt x="768" y="709"/>
                        <a:pt x="805" y="745"/>
                        <a:pt x="849" y="745"/>
                      </a:cubicBezTo>
                      <a:cubicBezTo>
                        <a:pt x="894" y="745"/>
                        <a:pt x="931" y="709"/>
                        <a:pt x="931" y="664"/>
                      </a:cubicBezTo>
                      <a:cubicBezTo>
                        <a:pt x="931" y="619"/>
                        <a:pt x="894" y="583"/>
                        <a:pt x="849" y="583"/>
                      </a:cubicBezTo>
                      <a:cubicBezTo>
                        <a:pt x="805" y="583"/>
                        <a:pt x="768" y="619"/>
                        <a:pt x="768" y="664"/>
                      </a:cubicBezTo>
                      <a:close/>
                      <a:moveTo>
                        <a:pt x="1034" y="664"/>
                      </a:moveTo>
                      <a:cubicBezTo>
                        <a:pt x="1034" y="709"/>
                        <a:pt x="1070" y="745"/>
                        <a:pt x="1116" y="745"/>
                      </a:cubicBezTo>
                      <a:cubicBezTo>
                        <a:pt x="1161" y="745"/>
                        <a:pt x="1197" y="709"/>
                        <a:pt x="1197" y="664"/>
                      </a:cubicBezTo>
                      <a:cubicBezTo>
                        <a:pt x="1197" y="619"/>
                        <a:pt x="1161" y="583"/>
                        <a:pt x="1116" y="583"/>
                      </a:cubicBezTo>
                      <a:cubicBezTo>
                        <a:pt x="1070" y="583"/>
                        <a:pt x="1034" y="619"/>
                        <a:pt x="1034" y="664"/>
                      </a:cubicBezTo>
                      <a:close/>
                      <a:moveTo>
                        <a:pt x="1301" y="664"/>
                      </a:moveTo>
                      <a:cubicBezTo>
                        <a:pt x="1301" y="709"/>
                        <a:pt x="1337" y="745"/>
                        <a:pt x="1382" y="745"/>
                      </a:cubicBezTo>
                      <a:cubicBezTo>
                        <a:pt x="1428" y="745"/>
                        <a:pt x="1464" y="709"/>
                        <a:pt x="1464" y="664"/>
                      </a:cubicBezTo>
                      <a:cubicBezTo>
                        <a:pt x="1464" y="619"/>
                        <a:pt x="1428" y="583"/>
                        <a:pt x="1382" y="583"/>
                      </a:cubicBezTo>
                      <a:cubicBezTo>
                        <a:pt x="1337" y="583"/>
                        <a:pt x="1301" y="619"/>
                        <a:pt x="1301" y="664"/>
                      </a:cubicBezTo>
                      <a:close/>
                      <a:moveTo>
                        <a:pt x="1345" y="149"/>
                      </a:moveTo>
                      <a:lnTo>
                        <a:pt x="850" y="149"/>
                      </a:lnTo>
                      <a:cubicBezTo>
                        <a:pt x="802" y="149"/>
                        <a:pt x="761" y="189"/>
                        <a:pt x="761" y="239"/>
                      </a:cubicBezTo>
                      <a:lnTo>
                        <a:pt x="761" y="367"/>
                      </a:lnTo>
                      <a:cubicBezTo>
                        <a:pt x="761" y="417"/>
                        <a:pt x="802" y="457"/>
                        <a:pt x="850" y="457"/>
                      </a:cubicBezTo>
                      <a:lnTo>
                        <a:pt x="1345" y="457"/>
                      </a:lnTo>
                      <a:cubicBezTo>
                        <a:pt x="1395" y="457"/>
                        <a:pt x="1435" y="417"/>
                        <a:pt x="1435" y="367"/>
                      </a:cubicBezTo>
                      <a:lnTo>
                        <a:pt x="1435" y="239"/>
                      </a:lnTo>
                      <a:cubicBezTo>
                        <a:pt x="1435" y="189"/>
                        <a:pt x="1395" y="149"/>
                        <a:pt x="1345" y="149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4A4A4A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60" name="Group 232">
                <a:extLst>
                  <a:ext uri="{FF2B5EF4-FFF2-40B4-BE49-F238E27FC236}">
                    <a16:creationId xmlns:a16="http://schemas.microsoft.com/office/drawing/2014/main" id="{BEC65653-7533-4693-8816-5B66A61E327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353326" y="2010600"/>
                <a:ext cx="724537" cy="531240"/>
                <a:chOff x="5875" y="3018"/>
                <a:chExt cx="551" cy="404"/>
              </a:xfrm>
            </p:grpSpPr>
            <p:sp>
              <p:nvSpPr>
                <p:cNvPr id="61" name="Freeform 233">
                  <a:extLst>
                    <a:ext uri="{FF2B5EF4-FFF2-40B4-BE49-F238E27FC236}">
                      <a16:creationId xmlns:a16="http://schemas.microsoft.com/office/drawing/2014/main" id="{9EABFD39-5B44-4141-849B-719320F0F1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75" y="3018"/>
                  <a:ext cx="398" cy="322"/>
                </a:xfrm>
                <a:custGeom>
                  <a:avLst/>
                  <a:gdLst>
                    <a:gd name="T0" fmla="*/ 435 w 1759"/>
                    <a:gd name="T1" fmla="*/ 0 h 1425"/>
                    <a:gd name="T2" fmla="*/ 608 w 1759"/>
                    <a:gd name="T3" fmla="*/ 93 h 1425"/>
                    <a:gd name="T4" fmla="*/ 777 w 1759"/>
                    <a:gd name="T5" fmla="*/ 0 h 1425"/>
                    <a:gd name="T6" fmla="*/ 1558 w 1759"/>
                    <a:gd name="T7" fmla="*/ 0 h 1425"/>
                    <a:gd name="T8" fmla="*/ 1758 w 1759"/>
                    <a:gd name="T9" fmla="*/ 200 h 1425"/>
                    <a:gd name="T10" fmla="*/ 1758 w 1759"/>
                    <a:gd name="T11" fmla="*/ 1224 h 1425"/>
                    <a:gd name="T12" fmla="*/ 1558 w 1759"/>
                    <a:gd name="T13" fmla="*/ 1424 h 1425"/>
                    <a:gd name="T14" fmla="*/ 777 w 1759"/>
                    <a:gd name="T15" fmla="*/ 1424 h 1425"/>
                    <a:gd name="T16" fmla="*/ 608 w 1759"/>
                    <a:gd name="T17" fmla="*/ 1331 h 1425"/>
                    <a:gd name="T18" fmla="*/ 435 w 1759"/>
                    <a:gd name="T19" fmla="*/ 1424 h 1425"/>
                    <a:gd name="T20" fmla="*/ 207 w 1759"/>
                    <a:gd name="T21" fmla="*/ 1424 h 1425"/>
                    <a:gd name="T22" fmla="*/ 0 w 1759"/>
                    <a:gd name="T23" fmla="*/ 1217 h 1425"/>
                    <a:gd name="T24" fmla="*/ 0 w 1759"/>
                    <a:gd name="T25" fmla="*/ 207 h 1425"/>
                    <a:gd name="T26" fmla="*/ 207 w 1759"/>
                    <a:gd name="T27" fmla="*/ 0 h 1425"/>
                    <a:gd name="T28" fmla="*/ 435 w 1759"/>
                    <a:gd name="T29" fmla="*/ 0 h 1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59" h="1425">
                      <a:moveTo>
                        <a:pt x="435" y="0"/>
                      </a:moveTo>
                      <a:cubicBezTo>
                        <a:pt x="507" y="0"/>
                        <a:pt x="571" y="37"/>
                        <a:pt x="608" y="93"/>
                      </a:cubicBezTo>
                      <a:cubicBezTo>
                        <a:pt x="643" y="37"/>
                        <a:pt x="706" y="0"/>
                        <a:pt x="777" y="0"/>
                      </a:cubicBezTo>
                      <a:lnTo>
                        <a:pt x="1558" y="0"/>
                      </a:lnTo>
                      <a:cubicBezTo>
                        <a:pt x="1669" y="0"/>
                        <a:pt x="1758" y="90"/>
                        <a:pt x="1758" y="200"/>
                      </a:cubicBezTo>
                      <a:lnTo>
                        <a:pt x="1758" y="1224"/>
                      </a:lnTo>
                      <a:cubicBezTo>
                        <a:pt x="1758" y="1334"/>
                        <a:pt x="1669" y="1424"/>
                        <a:pt x="1558" y="1424"/>
                      </a:cubicBezTo>
                      <a:lnTo>
                        <a:pt x="777" y="1424"/>
                      </a:lnTo>
                      <a:cubicBezTo>
                        <a:pt x="706" y="1424"/>
                        <a:pt x="643" y="1387"/>
                        <a:pt x="608" y="1331"/>
                      </a:cubicBezTo>
                      <a:cubicBezTo>
                        <a:pt x="571" y="1387"/>
                        <a:pt x="507" y="1424"/>
                        <a:pt x="435" y="1424"/>
                      </a:cubicBezTo>
                      <a:lnTo>
                        <a:pt x="207" y="1424"/>
                      </a:lnTo>
                      <a:cubicBezTo>
                        <a:pt x="93" y="1424"/>
                        <a:pt x="0" y="1331"/>
                        <a:pt x="0" y="1217"/>
                      </a:cubicBezTo>
                      <a:lnTo>
                        <a:pt x="0" y="207"/>
                      </a:lnTo>
                      <a:cubicBezTo>
                        <a:pt x="0" y="93"/>
                        <a:pt x="93" y="0"/>
                        <a:pt x="207" y="0"/>
                      </a:cubicBezTo>
                      <a:lnTo>
                        <a:pt x="435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4A4A4A"/>
                    </a:solidFill>
                    <a:latin typeface="Arial"/>
                  </a:endParaRPr>
                </a:p>
              </p:txBody>
            </p:sp>
            <p:sp>
              <p:nvSpPr>
                <p:cNvPr id="62" name="Freeform 234">
                  <a:extLst>
                    <a:ext uri="{FF2B5EF4-FFF2-40B4-BE49-F238E27FC236}">
                      <a16:creationId xmlns:a16="http://schemas.microsoft.com/office/drawing/2014/main" id="{E92FCE6E-9A99-4447-BDCD-F32568A447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9" y="3131"/>
                  <a:ext cx="367" cy="291"/>
                </a:xfrm>
                <a:custGeom>
                  <a:avLst/>
                  <a:gdLst>
                    <a:gd name="T0" fmla="*/ 138 w 1622"/>
                    <a:gd name="T1" fmla="*/ 1286 h 1287"/>
                    <a:gd name="T2" fmla="*/ 0 w 1622"/>
                    <a:gd name="T3" fmla="*/ 138 h 1287"/>
                    <a:gd name="T4" fmla="*/ 366 w 1622"/>
                    <a:gd name="T5" fmla="*/ 0 h 1287"/>
                    <a:gd name="T6" fmla="*/ 505 w 1622"/>
                    <a:gd name="T7" fmla="*/ 1148 h 1287"/>
                    <a:gd name="T8" fmla="*/ 1489 w 1622"/>
                    <a:gd name="T9" fmla="*/ 1286 h 1287"/>
                    <a:gd name="T10" fmla="*/ 576 w 1622"/>
                    <a:gd name="T11" fmla="*/ 1155 h 1287"/>
                    <a:gd name="T12" fmla="*/ 708 w 1622"/>
                    <a:gd name="T13" fmla="*/ 0 h 1287"/>
                    <a:gd name="T14" fmla="*/ 1621 w 1622"/>
                    <a:gd name="T15" fmla="*/ 131 h 1287"/>
                    <a:gd name="T16" fmla="*/ 1489 w 1622"/>
                    <a:gd name="T17" fmla="*/ 1286 h 1287"/>
                    <a:gd name="T18" fmla="*/ 849 w 1622"/>
                    <a:gd name="T19" fmla="*/ 1172 h 1287"/>
                    <a:gd name="T20" fmla="*/ 849 w 1622"/>
                    <a:gd name="T21" fmla="*/ 1009 h 1287"/>
                    <a:gd name="T22" fmla="*/ 1034 w 1622"/>
                    <a:gd name="T23" fmla="*/ 1090 h 1287"/>
                    <a:gd name="T24" fmla="*/ 1197 w 1622"/>
                    <a:gd name="T25" fmla="*/ 1090 h 1287"/>
                    <a:gd name="T26" fmla="*/ 1034 w 1622"/>
                    <a:gd name="T27" fmla="*/ 1090 h 1287"/>
                    <a:gd name="T28" fmla="*/ 1382 w 1622"/>
                    <a:gd name="T29" fmla="*/ 1172 h 1287"/>
                    <a:gd name="T30" fmla="*/ 1382 w 1622"/>
                    <a:gd name="T31" fmla="*/ 1009 h 1287"/>
                    <a:gd name="T32" fmla="*/ 768 w 1622"/>
                    <a:gd name="T33" fmla="*/ 877 h 1287"/>
                    <a:gd name="T34" fmla="*/ 931 w 1622"/>
                    <a:gd name="T35" fmla="*/ 877 h 1287"/>
                    <a:gd name="T36" fmla="*/ 768 w 1622"/>
                    <a:gd name="T37" fmla="*/ 877 h 1287"/>
                    <a:gd name="T38" fmla="*/ 1116 w 1622"/>
                    <a:gd name="T39" fmla="*/ 959 h 1287"/>
                    <a:gd name="T40" fmla="*/ 1116 w 1622"/>
                    <a:gd name="T41" fmla="*/ 795 h 1287"/>
                    <a:gd name="T42" fmla="*/ 1301 w 1622"/>
                    <a:gd name="T43" fmla="*/ 877 h 1287"/>
                    <a:gd name="T44" fmla="*/ 1464 w 1622"/>
                    <a:gd name="T45" fmla="*/ 877 h 1287"/>
                    <a:gd name="T46" fmla="*/ 1301 w 1622"/>
                    <a:gd name="T47" fmla="*/ 877 h 1287"/>
                    <a:gd name="T48" fmla="*/ 849 w 1622"/>
                    <a:gd name="T49" fmla="*/ 745 h 1287"/>
                    <a:gd name="T50" fmla="*/ 849 w 1622"/>
                    <a:gd name="T51" fmla="*/ 583 h 1287"/>
                    <a:gd name="T52" fmla="*/ 1034 w 1622"/>
                    <a:gd name="T53" fmla="*/ 664 h 1287"/>
                    <a:gd name="T54" fmla="*/ 1197 w 1622"/>
                    <a:gd name="T55" fmla="*/ 664 h 1287"/>
                    <a:gd name="T56" fmla="*/ 1034 w 1622"/>
                    <a:gd name="T57" fmla="*/ 664 h 1287"/>
                    <a:gd name="T58" fmla="*/ 1382 w 1622"/>
                    <a:gd name="T59" fmla="*/ 745 h 1287"/>
                    <a:gd name="T60" fmla="*/ 1382 w 1622"/>
                    <a:gd name="T61" fmla="*/ 583 h 1287"/>
                    <a:gd name="T62" fmla="*/ 1345 w 1622"/>
                    <a:gd name="T63" fmla="*/ 149 h 1287"/>
                    <a:gd name="T64" fmla="*/ 761 w 1622"/>
                    <a:gd name="T65" fmla="*/ 239 h 1287"/>
                    <a:gd name="T66" fmla="*/ 850 w 1622"/>
                    <a:gd name="T67" fmla="*/ 457 h 1287"/>
                    <a:gd name="T68" fmla="*/ 1435 w 1622"/>
                    <a:gd name="T69" fmla="*/ 367 h 1287"/>
                    <a:gd name="T70" fmla="*/ 1345 w 1622"/>
                    <a:gd name="T71" fmla="*/ 149 h 1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22" h="1287">
                      <a:moveTo>
                        <a:pt x="366" y="1286"/>
                      </a:moveTo>
                      <a:lnTo>
                        <a:pt x="138" y="1286"/>
                      </a:lnTo>
                      <a:cubicBezTo>
                        <a:pt x="62" y="1286"/>
                        <a:pt x="0" y="1224"/>
                        <a:pt x="0" y="1148"/>
                      </a:cubicBezTo>
                      <a:lnTo>
                        <a:pt x="0" y="138"/>
                      </a:lnTo>
                      <a:cubicBezTo>
                        <a:pt x="0" y="62"/>
                        <a:pt x="62" y="0"/>
                        <a:pt x="138" y="0"/>
                      </a:cubicBezTo>
                      <a:lnTo>
                        <a:pt x="366" y="0"/>
                      </a:lnTo>
                      <a:cubicBezTo>
                        <a:pt x="443" y="0"/>
                        <a:pt x="505" y="62"/>
                        <a:pt x="505" y="138"/>
                      </a:cubicBezTo>
                      <a:lnTo>
                        <a:pt x="505" y="1148"/>
                      </a:lnTo>
                      <a:cubicBezTo>
                        <a:pt x="505" y="1224"/>
                        <a:pt x="443" y="1286"/>
                        <a:pt x="366" y="1286"/>
                      </a:cubicBezTo>
                      <a:close/>
                      <a:moveTo>
                        <a:pt x="1489" y="1286"/>
                      </a:moveTo>
                      <a:lnTo>
                        <a:pt x="708" y="1286"/>
                      </a:lnTo>
                      <a:cubicBezTo>
                        <a:pt x="635" y="1286"/>
                        <a:pt x="576" y="1227"/>
                        <a:pt x="576" y="1155"/>
                      </a:cubicBezTo>
                      <a:lnTo>
                        <a:pt x="576" y="131"/>
                      </a:lnTo>
                      <a:cubicBezTo>
                        <a:pt x="576" y="59"/>
                        <a:pt x="635" y="0"/>
                        <a:pt x="708" y="0"/>
                      </a:cubicBezTo>
                      <a:lnTo>
                        <a:pt x="1489" y="0"/>
                      </a:lnTo>
                      <a:cubicBezTo>
                        <a:pt x="1562" y="0"/>
                        <a:pt x="1621" y="59"/>
                        <a:pt x="1621" y="131"/>
                      </a:cubicBezTo>
                      <a:lnTo>
                        <a:pt x="1621" y="1155"/>
                      </a:lnTo>
                      <a:cubicBezTo>
                        <a:pt x="1621" y="1227"/>
                        <a:pt x="1562" y="1286"/>
                        <a:pt x="1489" y="1286"/>
                      </a:cubicBezTo>
                      <a:close/>
                      <a:moveTo>
                        <a:pt x="768" y="1090"/>
                      </a:moveTo>
                      <a:cubicBezTo>
                        <a:pt x="768" y="1136"/>
                        <a:pt x="805" y="1172"/>
                        <a:pt x="849" y="1172"/>
                      </a:cubicBezTo>
                      <a:cubicBezTo>
                        <a:pt x="894" y="1172"/>
                        <a:pt x="931" y="1136"/>
                        <a:pt x="931" y="1090"/>
                      </a:cubicBezTo>
                      <a:cubicBezTo>
                        <a:pt x="931" y="1045"/>
                        <a:pt x="894" y="1009"/>
                        <a:pt x="849" y="1009"/>
                      </a:cubicBezTo>
                      <a:cubicBezTo>
                        <a:pt x="805" y="1009"/>
                        <a:pt x="768" y="1045"/>
                        <a:pt x="768" y="1090"/>
                      </a:cubicBezTo>
                      <a:close/>
                      <a:moveTo>
                        <a:pt x="1034" y="1090"/>
                      </a:moveTo>
                      <a:cubicBezTo>
                        <a:pt x="1034" y="1136"/>
                        <a:pt x="1070" y="1172"/>
                        <a:pt x="1116" y="1172"/>
                      </a:cubicBezTo>
                      <a:cubicBezTo>
                        <a:pt x="1161" y="1172"/>
                        <a:pt x="1197" y="1136"/>
                        <a:pt x="1197" y="1090"/>
                      </a:cubicBezTo>
                      <a:cubicBezTo>
                        <a:pt x="1197" y="1045"/>
                        <a:pt x="1161" y="1009"/>
                        <a:pt x="1116" y="1009"/>
                      </a:cubicBezTo>
                      <a:cubicBezTo>
                        <a:pt x="1070" y="1009"/>
                        <a:pt x="1034" y="1045"/>
                        <a:pt x="1034" y="1090"/>
                      </a:cubicBezTo>
                      <a:close/>
                      <a:moveTo>
                        <a:pt x="1301" y="1090"/>
                      </a:moveTo>
                      <a:cubicBezTo>
                        <a:pt x="1301" y="1136"/>
                        <a:pt x="1337" y="1172"/>
                        <a:pt x="1382" y="1172"/>
                      </a:cubicBezTo>
                      <a:cubicBezTo>
                        <a:pt x="1428" y="1172"/>
                        <a:pt x="1464" y="1136"/>
                        <a:pt x="1464" y="1090"/>
                      </a:cubicBezTo>
                      <a:cubicBezTo>
                        <a:pt x="1464" y="1045"/>
                        <a:pt x="1428" y="1009"/>
                        <a:pt x="1382" y="1009"/>
                      </a:cubicBezTo>
                      <a:cubicBezTo>
                        <a:pt x="1337" y="1009"/>
                        <a:pt x="1301" y="1045"/>
                        <a:pt x="1301" y="1090"/>
                      </a:cubicBezTo>
                      <a:close/>
                      <a:moveTo>
                        <a:pt x="768" y="877"/>
                      </a:moveTo>
                      <a:cubicBezTo>
                        <a:pt x="768" y="922"/>
                        <a:pt x="805" y="959"/>
                        <a:pt x="849" y="959"/>
                      </a:cubicBezTo>
                      <a:cubicBezTo>
                        <a:pt x="894" y="959"/>
                        <a:pt x="931" y="922"/>
                        <a:pt x="931" y="877"/>
                      </a:cubicBezTo>
                      <a:cubicBezTo>
                        <a:pt x="931" y="832"/>
                        <a:pt x="894" y="795"/>
                        <a:pt x="849" y="795"/>
                      </a:cubicBezTo>
                      <a:cubicBezTo>
                        <a:pt x="805" y="795"/>
                        <a:pt x="768" y="832"/>
                        <a:pt x="768" y="877"/>
                      </a:cubicBezTo>
                      <a:close/>
                      <a:moveTo>
                        <a:pt x="1034" y="877"/>
                      </a:moveTo>
                      <a:cubicBezTo>
                        <a:pt x="1034" y="922"/>
                        <a:pt x="1070" y="959"/>
                        <a:pt x="1116" y="959"/>
                      </a:cubicBezTo>
                      <a:cubicBezTo>
                        <a:pt x="1161" y="959"/>
                        <a:pt x="1197" y="922"/>
                        <a:pt x="1197" y="877"/>
                      </a:cubicBezTo>
                      <a:cubicBezTo>
                        <a:pt x="1197" y="832"/>
                        <a:pt x="1161" y="795"/>
                        <a:pt x="1116" y="795"/>
                      </a:cubicBezTo>
                      <a:cubicBezTo>
                        <a:pt x="1070" y="795"/>
                        <a:pt x="1034" y="832"/>
                        <a:pt x="1034" y="877"/>
                      </a:cubicBezTo>
                      <a:close/>
                      <a:moveTo>
                        <a:pt x="1301" y="877"/>
                      </a:moveTo>
                      <a:cubicBezTo>
                        <a:pt x="1301" y="922"/>
                        <a:pt x="1337" y="959"/>
                        <a:pt x="1382" y="959"/>
                      </a:cubicBezTo>
                      <a:cubicBezTo>
                        <a:pt x="1428" y="959"/>
                        <a:pt x="1464" y="922"/>
                        <a:pt x="1464" y="877"/>
                      </a:cubicBezTo>
                      <a:cubicBezTo>
                        <a:pt x="1464" y="832"/>
                        <a:pt x="1428" y="795"/>
                        <a:pt x="1382" y="795"/>
                      </a:cubicBezTo>
                      <a:cubicBezTo>
                        <a:pt x="1337" y="795"/>
                        <a:pt x="1301" y="832"/>
                        <a:pt x="1301" y="877"/>
                      </a:cubicBezTo>
                      <a:close/>
                      <a:moveTo>
                        <a:pt x="768" y="664"/>
                      </a:moveTo>
                      <a:cubicBezTo>
                        <a:pt x="768" y="709"/>
                        <a:pt x="805" y="745"/>
                        <a:pt x="849" y="745"/>
                      </a:cubicBezTo>
                      <a:cubicBezTo>
                        <a:pt x="894" y="745"/>
                        <a:pt x="931" y="709"/>
                        <a:pt x="931" y="664"/>
                      </a:cubicBezTo>
                      <a:cubicBezTo>
                        <a:pt x="931" y="619"/>
                        <a:pt x="894" y="583"/>
                        <a:pt x="849" y="583"/>
                      </a:cubicBezTo>
                      <a:cubicBezTo>
                        <a:pt x="805" y="583"/>
                        <a:pt x="768" y="619"/>
                        <a:pt x="768" y="664"/>
                      </a:cubicBezTo>
                      <a:close/>
                      <a:moveTo>
                        <a:pt x="1034" y="664"/>
                      </a:moveTo>
                      <a:cubicBezTo>
                        <a:pt x="1034" y="709"/>
                        <a:pt x="1070" y="745"/>
                        <a:pt x="1116" y="745"/>
                      </a:cubicBezTo>
                      <a:cubicBezTo>
                        <a:pt x="1161" y="745"/>
                        <a:pt x="1197" y="709"/>
                        <a:pt x="1197" y="664"/>
                      </a:cubicBezTo>
                      <a:cubicBezTo>
                        <a:pt x="1197" y="619"/>
                        <a:pt x="1161" y="583"/>
                        <a:pt x="1116" y="583"/>
                      </a:cubicBezTo>
                      <a:cubicBezTo>
                        <a:pt x="1070" y="583"/>
                        <a:pt x="1034" y="619"/>
                        <a:pt x="1034" y="664"/>
                      </a:cubicBezTo>
                      <a:close/>
                      <a:moveTo>
                        <a:pt x="1301" y="664"/>
                      </a:moveTo>
                      <a:cubicBezTo>
                        <a:pt x="1301" y="709"/>
                        <a:pt x="1337" y="745"/>
                        <a:pt x="1382" y="745"/>
                      </a:cubicBezTo>
                      <a:cubicBezTo>
                        <a:pt x="1428" y="745"/>
                        <a:pt x="1464" y="709"/>
                        <a:pt x="1464" y="664"/>
                      </a:cubicBezTo>
                      <a:cubicBezTo>
                        <a:pt x="1464" y="619"/>
                        <a:pt x="1428" y="583"/>
                        <a:pt x="1382" y="583"/>
                      </a:cubicBezTo>
                      <a:cubicBezTo>
                        <a:pt x="1337" y="583"/>
                        <a:pt x="1301" y="619"/>
                        <a:pt x="1301" y="664"/>
                      </a:cubicBezTo>
                      <a:close/>
                      <a:moveTo>
                        <a:pt x="1345" y="149"/>
                      </a:moveTo>
                      <a:lnTo>
                        <a:pt x="850" y="149"/>
                      </a:lnTo>
                      <a:cubicBezTo>
                        <a:pt x="802" y="149"/>
                        <a:pt x="761" y="189"/>
                        <a:pt x="761" y="239"/>
                      </a:cubicBezTo>
                      <a:lnTo>
                        <a:pt x="761" y="367"/>
                      </a:lnTo>
                      <a:cubicBezTo>
                        <a:pt x="761" y="417"/>
                        <a:pt x="802" y="457"/>
                        <a:pt x="850" y="457"/>
                      </a:cubicBezTo>
                      <a:lnTo>
                        <a:pt x="1345" y="457"/>
                      </a:lnTo>
                      <a:cubicBezTo>
                        <a:pt x="1395" y="457"/>
                        <a:pt x="1435" y="417"/>
                        <a:pt x="1435" y="367"/>
                      </a:cubicBezTo>
                      <a:lnTo>
                        <a:pt x="1435" y="239"/>
                      </a:lnTo>
                      <a:cubicBezTo>
                        <a:pt x="1435" y="189"/>
                        <a:pt x="1395" y="149"/>
                        <a:pt x="1345" y="149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4A4A4A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43000D-D918-41EC-9F06-E716C0E7AC97}"/>
              </a:ext>
            </a:extLst>
          </p:cNvPr>
          <p:cNvGrpSpPr/>
          <p:nvPr/>
        </p:nvGrpSpPr>
        <p:grpSpPr>
          <a:xfrm>
            <a:off x="6004581" y="913863"/>
            <a:ext cx="1116862" cy="310444"/>
            <a:chOff x="5451766" y="1932709"/>
            <a:chExt cx="1905000" cy="616527"/>
          </a:xfrm>
        </p:grpSpPr>
        <p:sp>
          <p:nvSpPr>
            <p:cNvPr id="55" name="Rounded Rectangle 190">
              <a:extLst>
                <a:ext uri="{FF2B5EF4-FFF2-40B4-BE49-F238E27FC236}">
                  <a16:creationId xmlns:a16="http://schemas.microsoft.com/office/drawing/2014/main" id="{56A00358-B310-4D56-B055-5B68476751C7}"/>
                </a:ext>
              </a:extLst>
            </p:cNvPr>
            <p:cNvSpPr/>
            <p:nvPr/>
          </p:nvSpPr>
          <p:spPr>
            <a:xfrm>
              <a:off x="5451766" y="1932709"/>
              <a:ext cx="1905000" cy="616527"/>
            </a:xfrm>
            <a:prstGeom prst="roundRect">
              <a:avLst>
                <a:gd name="adj" fmla="val 9454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900" dirty="0">
                <a:solidFill>
                  <a:srgbClr val="4A4A4A"/>
                </a:solidFill>
                <a:latin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4AF6A4-DE31-4355-AFA6-74D3518E94F6}"/>
                </a:ext>
              </a:extLst>
            </p:cNvPr>
            <p:cNvSpPr txBox="1"/>
            <p:nvPr/>
          </p:nvSpPr>
          <p:spPr>
            <a:xfrm>
              <a:off x="5919354" y="1998518"/>
              <a:ext cx="963549" cy="458421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 algn="ctr" defTabSz="685800">
                <a:spcAft>
                  <a:spcPts val="338"/>
                </a:spcAft>
                <a:buClr>
                  <a:srgbClr val="FF0000"/>
                </a:buClr>
                <a:defRPr/>
              </a:pPr>
              <a:r>
                <a:rPr lang="en-US" sz="900" b="1" dirty="0">
                  <a:solidFill>
                    <a:srgbClr val="808080"/>
                  </a:solidFill>
                  <a:latin typeface="Arial"/>
                  <a:ea typeface="ＭＳ Ｐゴシック" charset="-128"/>
                  <a:cs typeface="Arial"/>
                </a:rPr>
                <a:t>Teams</a:t>
              </a:r>
            </a:p>
          </p:txBody>
        </p:sp>
      </p:grpSp>
      <p:sp>
        <p:nvSpPr>
          <p:cNvPr id="34" name="Line 41">
            <a:extLst>
              <a:ext uri="{FF2B5EF4-FFF2-40B4-BE49-F238E27FC236}">
                <a16:creationId xmlns:a16="http://schemas.microsoft.com/office/drawing/2014/main" id="{4A50D1EB-7393-47B4-8027-F0626C5F3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3163" y="1227794"/>
            <a:ext cx="6092" cy="29823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800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sp>
        <p:nvSpPr>
          <p:cNvPr id="36" name="Line 41">
            <a:extLst>
              <a:ext uri="{FF2B5EF4-FFF2-40B4-BE49-F238E27FC236}">
                <a16:creationId xmlns:a16="http://schemas.microsoft.com/office/drawing/2014/main" id="{C634F20A-C5BB-4734-8B81-C38F79EC91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48827" y="1682876"/>
            <a:ext cx="865756" cy="1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800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DE1ECE-9D10-4BF0-BAC8-5DE51C038729}"/>
              </a:ext>
            </a:extLst>
          </p:cNvPr>
          <p:cNvGrpSpPr/>
          <p:nvPr/>
        </p:nvGrpSpPr>
        <p:grpSpPr>
          <a:xfrm>
            <a:off x="7208761" y="912118"/>
            <a:ext cx="1116862" cy="310444"/>
            <a:chOff x="5451766" y="1932709"/>
            <a:chExt cx="1905000" cy="616527"/>
          </a:xfrm>
        </p:grpSpPr>
        <p:sp>
          <p:nvSpPr>
            <p:cNvPr id="42" name="Rounded Rectangle 190">
              <a:extLst>
                <a:ext uri="{FF2B5EF4-FFF2-40B4-BE49-F238E27FC236}">
                  <a16:creationId xmlns:a16="http://schemas.microsoft.com/office/drawing/2014/main" id="{E4813C01-517A-47A8-9B55-E53A40A1D61F}"/>
                </a:ext>
              </a:extLst>
            </p:cNvPr>
            <p:cNvSpPr/>
            <p:nvPr/>
          </p:nvSpPr>
          <p:spPr>
            <a:xfrm>
              <a:off x="5451766" y="1932709"/>
              <a:ext cx="1905000" cy="616527"/>
            </a:xfrm>
            <a:prstGeom prst="roundRect">
              <a:avLst>
                <a:gd name="adj" fmla="val 9454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900" dirty="0">
                <a:solidFill>
                  <a:srgbClr val="4A4A4A"/>
                </a:solidFill>
                <a:latin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E2861F-1549-4D8E-8C6D-94BF0FA2E890}"/>
                </a:ext>
              </a:extLst>
            </p:cNvPr>
            <p:cNvSpPr txBox="1"/>
            <p:nvPr/>
          </p:nvSpPr>
          <p:spPr>
            <a:xfrm>
              <a:off x="5919354" y="1998518"/>
              <a:ext cx="963549" cy="458421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 algn="ctr" defTabSz="685800">
                <a:spcAft>
                  <a:spcPts val="338"/>
                </a:spcAft>
                <a:buClr>
                  <a:srgbClr val="FF0000"/>
                </a:buClr>
                <a:defRPr/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ＭＳ Ｐゴシック" charset="-128"/>
                  <a:cs typeface="Arial"/>
                </a:rPr>
                <a:t>SfBO</a:t>
              </a:r>
              <a:endParaRPr lang="en-US" sz="900" b="1" dirty="0">
                <a:solidFill>
                  <a:srgbClr val="808080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</p:grpSp>
      <p:sp>
        <p:nvSpPr>
          <p:cNvPr id="41" name="Line 41">
            <a:extLst>
              <a:ext uri="{FF2B5EF4-FFF2-40B4-BE49-F238E27FC236}">
                <a16:creationId xmlns:a16="http://schemas.microsoft.com/office/drawing/2014/main" id="{81B6F004-D185-4155-8B3D-9290458AD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7344" y="1235642"/>
            <a:ext cx="201" cy="394421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685800">
              <a:defRPr/>
            </a:pPr>
            <a:endParaRPr lang="en-US" sz="1013" dirty="0">
              <a:solidFill>
                <a:srgbClr val="4A4A4A"/>
              </a:solidFill>
              <a:latin typeface="Arial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C23F1A-86DE-4FD8-87AE-745C263FF71C}"/>
              </a:ext>
            </a:extLst>
          </p:cNvPr>
          <p:cNvGrpSpPr/>
          <p:nvPr/>
        </p:nvGrpSpPr>
        <p:grpSpPr>
          <a:xfrm>
            <a:off x="6368648" y="1484668"/>
            <a:ext cx="366113" cy="486221"/>
            <a:chOff x="3421798" y="1759263"/>
            <a:chExt cx="845261" cy="1252015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0611A1A-B5A4-4F86-93F2-AE100B0D5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81" y="1759263"/>
              <a:ext cx="808078" cy="969694"/>
            </a:xfrm>
            <a:prstGeom prst="rect">
              <a:avLst/>
            </a:prstGeom>
          </p:spPr>
        </p:pic>
        <p:pic>
          <p:nvPicPr>
            <p:cNvPr id="73" name="SBC">
              <a:extLst>
                <a:ext uri="{FF2B5EF4-FFF2-40B4-BE49-F238E27FC236}">
                  <a16:creationId xmlns:a16="http://schemas.microsoft.com/office/drawing/2014/main" id="{87B31AB6-9B12-41FB-AF04-06A68FB10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798" y="2691238"/>
              <a:ext cx="838023" cy="320040"/>
            </a:xfrm>
            <a:prstGeom prst="rect">
              <a:avLst/>
            </a:prstGeom>
          </p:spPr>
        </p:pic>
      </p:grp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BBB7C5FF-C86E-47E7-B93F-290767DC0248}"/>
              </a:ext>
            </a:extLst>
          </p:cNvPr>
          <p:cNvSpPr txBox="1">
            <a:spLocks/>
          </p:cNvSpPr>
          <p:nvPr/>
        </p:nvSpPr>
        <p:spPr>
          <a:xfrm>
            <a:off x="363922" y="2368054"/>
            <a:ext cx="4400016" cy="941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3231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200" kern="1200" smtClean="0">
                <a:solidFill>
                  <a:srgbClr val="3231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050" kern="1200" smtClean="0">
                <a:solidFill>
                  <a:srgbClr val="3231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900" kern="1200" smtClean="0">
                <a:solidFill>
                  <a:srgbClr val="3231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900" kern="1200">
                <a:solidFill>
                  <a:srgbClr val="3231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Carrier mode</a:t>
            </a:r>
          </a:p>
          <a:p>
            <a:pPr lvl="1"/>
            <a:r>
              <a:rPr lang="en-GB" dirty="0"/>
              <a:t>SBC connected to multiple Office 365 tenants</a:t>
            </a:r>
          </a:p>
          <a:p>
            <a:pPr lvl="1"/>
            <a:r>
              <a:rPr lang="en-GB" dirty="0"/>
              <a:t>1 Certificate and 1 IP per SBC</a:t>
            </a:r>
          </a:p>
          <a:p>
            <a:endParaRPr lang="en-GB" dirty="0"/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21C2E419-14E4-461B-9404-7AB2E1F2BBF7}"/>
              </a:ext>
            </a:extLst>
          </p:cNvPr>
          <p:cNvSpPr/>
          <p:nvPr/>
        </p:nvSpPr>
        <p:spPr>
          <a:xfrm>
            <a:off x="414475" y="3442418"/>
            <a:ext cx="1698963" cy="1205477"/>
          </a:xfrm>
          <a:custGeom>
            <a:avLst/>
            <a:gdLst>
              <a:gd name="connsiteX0" fmla="*/ 0 w 750372"/>
              <a:gd name="connsiteY0" fmla="*/ 0 h 388419"/>
              <a:gd name="connsiteX1" fmla="*/ 750372 w 750372"/>
              <a:gd name="connsiteY1" fmla="*/ 0 h 388419"/>
              <a:gd name="connsiteX2" fmla="*/ 750372 w 750372"/>
              <a:gd name="connsiteY2" fmla="*/ 388419 h 388419"/>
              <a:gd name="connsiteX3" fmla="*/ 0 w 750372"/>
              <a:gd name="connsiteY3" fmla="*/ 388419 h 388419"/>
              <a:gd name="connsiteX4" fmla="*/ 0 w 750372"/>
              <a:gd name="connsiteY4" fmla="*/ 0 h 388419"/>
              <a:gd name="connsiteX0" fmla="*/ 0 w 912297"/>
              <a:gd name="connsiteY0" fmla="*/ 142875 h 388419"/>
              <a:gd name="connsiteX1" fmla="*/ 912297 w 912297"/>
              <a:gd name="connsiteY1" fmla="*/ 0 h 388419"/>
              <a:gd name="connsiteX2" fmla="*/ 912297 w 912297"/>
              <a:gd name="connsiteY2" fmla="*/ 388419 h 388419"/>
              <a:gd name="connsiteX3" fmla="*/ 161925 w 912297"/>
              <a:gd name="connsiteY3" fmla="*/ 388419 h 388419"/>
              <a:gd name="connsiteX4" fmla="*/ 0 w 912297"/>
              <a:gd name="connsiteY4" fmla="*/ 142875 h 388419"/>
              <a:gd name="connsiteX0" fmla="*/ 0 w 912297"/>
              <a:gd name="connsiteY0" fmla="*/ 82550 h 328094"/>
              <a:gd name="connsiteX1" fmla="*/ 328097 w 912297"/>
              <a:gd name="connsiteY1" fmla="*/ 0 h 328094"/>
              <a:gd name="connsiteX2" fmla="*/ 912297 w 912297"/>
              <a:gd name="connsiteY2" fmla="*/ 328094 h 328094"/>
              <a:gd name="connsiteX3" fmla="*/ 161925 w 912297"/>
              <a:gd name="connsiteY3" fmla="*/ 328094 h 328094"/>
              <a:gd name="connsiteX4" fmla="*/ 0 w 912297"/>
              <a:gd name="connsiteY4" fmla="*/ 82550 h 32809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85247 w 385247"/>
              <a:gd name="connsiteY2" fmla="*/ 347144 h 347144"/>
              <a:gd name="connsiteX3" fmla="*/ 161925 w 385247"/>
              <a:gd name="connsiteY3" fmla="*/ 328094 h 347144"/>
              <a:gd name="connsiteX4" fmla="*/ 0 w 385247"/>
              <a:gd name="connsiteY4" fmla="*/ 82550 h 34714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57965 w 385247"/>
              <a:gd name="connsiteY2" fmla="*/ 154899 h 347144"/>
              <a:gd name="connsiteX3" fmla="*/ 385247 w 385247"/>
              <a:gd name="connsiteY3" fmla="*/ 347144 h 347144"/>
              <a:gd name="connsiteX4" fmla="*/ 161925 w 385247"/>
              <a:gd name="connsiteY4" fmla="*/ 328094 h 347144"/>
              <a:gd name="connsiteX5" fmla="*/ 0 w 385247"/>
              <a:gd name="connsiteY5" fmla="*/ 82550 h 347144"/>
              <a:gd name="connsiteX0" fmla="*/ 0 w 545290"/>
              <a:gd name="connsiteY0" fmla="*/ 82550 h 347144"/>
              <a:gd name="connsiteX1" fmla="*/ 328097 w 545290"/>
              <a:gd name="connsiteY1" fmla="*/ 0 h 347144"/>
              <a:gd name="connsiteX2" fmla="*/ 545290 w 545290"/>
              <a:gd name="connsiteY2" fmla="*/ 104099 h 347144"/>
              <a:gd name="connsiteX3" fmla="*/ 385247 w 545290"/>
              <a:gd name="connsiteY3" fmla="*/ 347144 h 347144"/>
              <a:gd name="connsiteX4" fmla="*/ 161925 w 545290"/>
              <a:gd name="connsiteY4" fmla="*/ 328094 h 347144"/>
              <a:gd name="connsiteX5" fmla="*/ 0 w 545290"/>
              <a:gd name="connsiteY5" fmla="*/ 82550 h 347144"/>
              <a:gd name="connsiteX0" fmla="*/ 0 w 545522"/>
              <a:gd name="connsiteY0" fmla="*/ 82550 h 347144"/>
              <a:gd name="connsiteX1" fmla="*/ 328097 w 545522"/>
              <a:gd name="connsiteY1" fmla="*/ 0 h 347144"/>
              <a:gd name="connsiteX2" fmla="*/ 545290 w 545522"/>
              <a:gd name="connsiteY2" fmla="*/ 104099 h 347144"/>
              <a:gd name="connsiteX3" fmla="*/ 385247 w 545522"/>
              <a:gd name="connsiteY3" fmla="*/ 347144 h 347144"/>
              <a:gd name="connsiteX4" fmla="*/ 161925 w 545522"/>
              <a:gd name="connsiteY4" fmla="*/ 328094 h 347144"/>
              <a:gd name="connsiteX5" fmla="*/ 0 w 545522"/>
              <a:gd name="connsiteY5" fmla="*/ 82550 h 347144"/>
              <a:gd name="connsiteX0" fmla="*/ 0 w 581594"/>
              <a:gd name="connsiteY0" fmla="*/ 82550 h 347144"/>
              <a:gd name="connsiteX1" fmla="*/ 328097 w 581594"/>
              <a:gd name="connsiteY1" fmla="*/ 0 h 347144"/>
              <a:gd name="connsiteX2" fmla="*/ 545290 w 581594"/>
              <a:gd name="connsiteY2" fmla="*/ 104099 h 347144"/>
              <a:gd name="connsiteX3" fmla="*/ 385247 w 581594"/>
              <a:gd name="connsiteY3" fmla="*/ 347144 h 347144"/>
              <a:gd name="connsiteX4" fmla="*/ 161925 w 581594"/>
              <a:gd name="connsiteY4" fmla="*/ 328094 h 347144"/>
              <a:gd name="connsiteX5" fmla="*/ 0 w 581594"/>
              <a:gd name="connsiteY5" fmla="*/ 82550 h 347144"/>
              <a:gd name="connsiteX0" fmla="*/ 0 w 581594"/>
              <a:gd name="connsiteY0" fmla="*/ 95037 h 359631"/>
              <a:gd name="connsiteX1" fmla="*/ 328097 w 581594"/>
              <a:gd name="connsiteY1" fmla="*/ 12487 h 359631"/>
              <a:gd name="connsiteX2" fmla="*/ 545290 w 581594"/>
              <a:gd name="connsiteY2" fmla="*/ 116586 h 359631"/>
              <a:gd name="connsiteX3" fmla="*/ 385247 w 581594"/>
              <a:gd name="connsiteY3" fmla="*/ 359631 h 359631"/>
              <a:gd name="connsiteX4" fmla="*/ 161925 w 581594"/>
              <a:gd name="connsiteY4" fmla="*/ 340581 h 359631"/>
              <a:gd name="connsiteX5" fmla="*/ 0 w 581594"/>
              <a:gd name="connsiteY5" fmla="*/ 95037 h 359631"/>
              <a:gd name="connsiteX0" fmla="*/ 0 w 581594"/>
              <a:gd name="connsiteY0" fmla="*/ 119524 h 384118"/>
              <a:gd name="connsiteX1" fmla="*/ 328097 w 581594"/>
              <a:gd name="connsiteY1" fmla="*/ 36974 h 384118"/>
              <a:gd name="connsiteX2" fmla="*/ 545290 w 581594"/>
              <a:gd name="connsiteY2" fmla="*/ 141073 h 384118"/>
              <a:gd name="connsiteX3" fmla="*/ 385247 w 581594"/>
              <a:gd name="connsiteY3" fmla="*/ 384118 h 384118"/>
              <a:gd name="connsiteX4" fmla="*/ 161925 w 581594"/>
              <a:gd name="connsiteY4" fmla="*/ 365068 h 384118"/>
              <a:gd name="connsiteX5" fmla="*/ 0 w 581594"/>
              <a:gd name="connsiteY5" fmla="*/ 119524 h 384118"/>
              <a:gd name="connsiteX0" fmla="*/ 0 w 581594"/>
              <a:gd name="connsiteY0" fmla="*/ 141730 h 406324"/>
              <a:gd name="connsiteX1" fmla="*/ 328097 w 581594"/>
              <a:gd name="connsiteY1" fmla="*/ 59180 h 406324"/>
              <a:gd name="connsiteX2" fmla="*/ 545290 w 581594"/>
              <a:gd name="connsiteY2" fmla="*/ 163279 h 406324"/>
              <a:gd name="connsiteX3" fmla="*/ 385247 w 581594"/>
              <a:gd name="connsiteY3" fmla="*/ 406324 h 406324"/>
              <a:gd name="connsiteX4" fmla="*/ 161925 w 581594"/>
              <a:gd name="connsiteY4" fmla="*/ 387274 h 406324"/>
              <a:gd name="connsiteX5" fmla="*/ 0 w 581594"/>
              <a:gd name="connsiteY5" fmla="*/ 141730 h 406324"/>
              <a:gd name="connsiteX0" fmla="*/ 51097 w 632691"/>
              <a:gd name="connsiteY0" fmla="*/ 141730 h 406324"/>
              <a:gd name="connsiteX1" fmla="*/ 379194 w 632691"/>
              <a:gd name="connsiteY1" fmla="*/ 59180 h 406324"/>
              <a:gd name="connsiteX2" fmla="*/ 596387 w 632691"/>
              <a:gd name="connsiteY2" fmla="*/ 163279 h 406324"/>
              <a:gd name="connsiteX3" fmla="*/ 436344 w 632691"/>
              <a:gd name="connsiteY3" fmla="*/ 406324 h 406324"/>
              <a:gd name="connsiteX4" fmla="*/ 213022 w 632691"/>
              <a:gd name="connsiteY4" fmla="*/ 387274 h 406324"/>
              <a:gd name="connsiteX5" fmla="*/ 51097 w 632691"/>
              <a:gd name="connsiteY5" fmla="*/ 141730 h 406324"/>
              <a:gd name="connsiteX0" fmla="*/ 62152 w 643746"/>
              <a:gd name="connsiteY0" fmla="*/ 141730 h 406324"/>
              <a:gd name="connsiteX1" fmla="*/ 390249 w 643746"/>
              <a:gd name="connsiteY1" fmla="*/ 59180 h 406324"/>
              <a:gd name="connsiteX2" fmla="*/ 607442 w 643746"/>
              <a:gd name="connsiteY2" fmla="*/ 163279 h 406324"/>
              <a:gd name="connsiteX3" fmla="*/ 447399 w 643746"/>
              <a:gd name="connsiteY3" fmla="*/ 406324 h 406324"/>
              <a:gd name="connsiteX4" fmla="*/ 224077 w 643746"/>
              <a:gd name="connsiteY4" fmla="*/ 387274 h 406324"/>
              <a:gd name="connsiteX5" fmla="*/ 62152 w 643746"/>
              <a:gd name="connsiteY5" fmla="*/ 141730 h 406324"/>
              <a:gd name="connsiteX0" fmla="*/ 124569 w 706163"/>
              <a:gd name="connsiteY0" fmla="*/ 141730 h 411407"/>
              <a:gd name="connsiteX1" fmla="*/ 452666 w 706163"/>
              <a:gd name="connsiteY1" fmla="*/ 59180 h 411407"/>
              <a:gd name="connsiteX2" fmla="*/ 669859 w 706163"/>
              <a:gd name="connsiteY2" fmla="*/ 163279 h 411407"/>
              <a:gd name="connsiteX3" fmla="*/ 509816 w 706163"/>
              <a:gd name="connsiteY3" fmla="*/ 406324 h 411407"/>
              <a:gd name="connsiteX4" fmla="*/ 286494 w 706163"/>
              <a:gd name="connsiteY4" fmla="*/ 387274 h 411407"/>
              <a:gd name="connsiteX5" fmla="*/ 124569 w 706163"/>
              <a:gd name="connsiteY5" fmla="*/ 141730 h 411407"/>
              <a:gd name="connsiteX0" fmla="*/ 162910 w 744504"/>
              <a:gd name="connsiteY0" fmla="*/ 141730 h 410347"/>
              <a:gd name="connsiteX1" fmla="*/ 491007 w 744504"/>
              <a:gd name="connsiteY1" fmla="*/ 59180 h 410347"/>
              <a:gd name="connsiteX2" fmla="*/ 708200 w 744504"/>
              <a:gd name="connsiteY2" fmla="*/ 163279 h 410347"/>
              <a:gd name="connsiteX3" fmla="*/ 548157 w 744504"/>
              <a:gd name="connsiteY3" fmla="*/ 406324 h 410347"/>
              <a:gd name="connsiteX4" fmla="*/ 324835 w 744504"/>
              <a:gd name="connsiteY4" fmla="*/ 387274 h 410347"/>
              <a:gd name="connsiteX5" fmla="*/ 162910 w 744504"/>
              <a:gd name="connsiteY5" fmla="*/ 141730 h 410347"/>
              <a:gd name="connsiteX0" fmla="*/ 162910 w 744504"/>
              <a:gd name="connsiteY0" fmla="*/ 141730 h 430694"/>
              <a:gd name="connsiteX1" fmla="*/ 491007 w 744504"/>
              <a:gd name="connsiteY1" fmla="*/ 59180 h 430694"/>
              <a:gd name="connsiteX2" fmla="*/ 708200 w 744504"/>
              <a:gd name="connsiteY2" fmla="*/ 163279 h 430694"/>
              <a:gd name="connsiteX3" fmla="*/ 548157 w 744504"/>
              <a:gd name="connsiteY3" fmla="*/ 406324 h 430694"/>
              <a:gd name="connsiteX4" fmla="*/ 324835 w 744504"/>
              <a:gd name="connsiteY4" fmla="*/ 387274 h 430694"/>
              <a:gd name="connsiteX5" fmla="*/ 162910 w 744504"/>
              <a:gd name="connsiteY5" fmla="*/ 141730 h 430694"/>
              <a:gd name="connsiteX0" fmla="*/ 162910 w 744504"/>
              <a:gd name="connsiteY0" fmla="*/ 141730 h 448002"/>
              <a:gd name="connsiteX1" fmla="*/ 491007 w 744504"/>
              <a:gd name="connsiteY1" fmla="*/ 59180 h 448002"/>
              <a:gd name="connsiteX2" fmla="*/ 708200 w 744504"/>
              <a:gd name="connsiteY2" fmla="*/ 163279 h 448002"/>
              <a:gd name="connsiteX3" fmla="*/ 548157 w 744504"/>
              <a:gd name="connsiteY3" fmla="*/ 406324 h 448002"/>
              <a:gd name="connsiteX4" fmla="*/ 324835 w 744504"/>
              <a:gd name="connsiteY4" fmla="*/ 387274 h 448002"/>
              <a:gd name="connsiteX5" fmla="*/ 162910 w 744504"/>
              <a:gd name="connsiteY5" fmla="*/ 141730 h 448002"/>
              <a:gd name="connsiteX0" fmla="*/ 162910 w 782435"/>
              <a:gd name="connsiteY0" fmla="*/ 141730 h 448002"/>
              <a:gd name="connsiteX1" fmla="*/ 491007 w 782435"/>
              <a:gd name="connsiteY1" fmla="*/ 59180 h 448002"/>
              <a:gd name="connsiteX2" fmla="*/ 708200 w 782435"/>
              <a:gd name="connsiteY2" fmla="*/ 163279 h 448002"/>
              <a:gd name="connsiteX3" fmla="*/ 548157 w 782435"/>
              <a:gd name="connsiteY3" fmla="*/ 406324 h 448002"/>
              <a:gd name="connsiteX4" fmla="*/ 324835 w 782435"/>
              <a:gd name="connsiteY4" fmla="*/ 387274 h 448002"/>
              <a:gd name="connsiteX5" fmla="*/ 162910 w 782435"/>
              <a:gd name="connsiteY5" fmla="*/ 141730 h 448002"/>
              <a:gd name="connsiteX0" fmla="*/ 162910 w 828538"/>
              <a:gd name="connsiteY0" fmla="*/ 141730 h 448002"/>
              <a:gd name="connsiteX1" fmla="*/ 491007 w 828538"/>
              <a:gd name="connsiteY1" fmla="*/ 59180 h 448002"/>
              <a:gd name="connsiteX2" fmla="*/ 708200 w 828538"/>
              <a:gd name="connsiteY2" fmla="*/ 163279 h 448002"/>
              <a:gd name="connsiteX3" fmla="*/ 548157 w 828538"/>
              <a:gd name="connsiteY3" fmla="*/ 406324 h 448002"/>
              <a:gd name="connsiteX4" fmla="*/ 324835 w 828538"/>
              <a:gd name="connsiteY4" fmla="*/ 387274 h 448002"/>
              <a:gd name="connsiteX5" fmla="*/ 162910 w 828538"/>
              <a:gd name="connsiteY5" fmla="*/ 141730 h 44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538" h="448002">
                <a:moveTo>
                  <a:pt x="162910" y="141730"/>
                </a:moveTo>
                <a:cubicBezTo>
                  <a:pt x="186551" y="-87"/>
                  <a:pt x="365766" y="-49828"/>
                  <a:pt x="491007" y="59180"/>
                </a:cubicBezTo>
                <a:cubicBezTo>
                  <a:pt x="595155" y="30380"/>
                  <a:pt x="715177" y="46029"/>
                  <a:pt x="708200" y="163279"/>
                </a:cubicBezTo>
                <a:cubicBezTo>
                  <a:pt x="937427" y="234769"/>
                  <a:pt x="814230" y="468184"/>
                  <a:pt x="548157" y="406324"/>
                </a:cubicBezTo>
                <a:cubicBezTo>
                  <a:pt x="476891" y="453949"/>
                  <a:pt x="405626" y="476174"/>
                  <a:pt x="324835" y="387274"/>
                </a:cubicBezTo>
                <a:cubicBezTo>
                  <a:pt x="-56165" y="499101"/>
                  <a:pt x="-91090" y="169603"/>
                  <a:pt x="162910" y="141730"/>
                </a:cubicBezTo>
                <a:close/>
              </a:path>
            </a:pathLst>
          </a:custGeom>
          <a:ln w="2222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 defTabSz="685800">
              <a:defRPr/>
            </a:pPr>
            <a:endParaRPr lang="en-US" sz="900" b="1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87" name="Freeform 377">
            <a:extLst>
              <a:ext uri="{FF2B5EF4-FFF2-40B4-BE49-F238E27FC236}">
                <a16:creationId xmlns:a16="http://schemas.microsoft.com/office/drawing/2014/main" id="{A5E25D29-F3A3-42E4-AD32-D250C5618B64}"/>
              </a:ext>
            </a:extLst>
          </p:cNvPr>
          <p:cNvSpPr>
            <a:spLocks noChangeAspect="1"/>
          </p:cNvSpPr>
          <p:nvPr/>
        </p:nvSpPr>
        <p:spPr bwMode="auto">
          <a:xfrm>
            <a:off x="2450209" y="3276581"/>
            <a:ext cx="966470" cy="521447"/>
          </a:xfrm>
          <a:custGeom>
            <a:avLst/>
            <a:gdLst>
              <a:gd name="T0" fmla="*/ 758 w 1051"/>
              <a:gd name="T1" fmla="*/ 68 h 514"/>
              <a:gd name="T2" fmla="*/ 851 w 1051"/>
              <a:gd name="T3" fmla="*/ 92 h 514"/>
              <a:gd name="T4" fmla="*/ 890 w 1051"/>
              <a:gd name="T5" fmla="*/ 116 h 514"/>
              <a:gd name="T6" fmla="*/ 903 w 1051"/>
              <a:gd name="T7" fmla="*/ 136 h 514"/>
              <a:gd name="T8" fmla="*/ 902 w 1051"/>
              <a:gd name="T9" fmla="*/ 155 h 514"/>
              <a:gd name="T10" fmla="*/ 929 w 1051"/>
              <a:gd name="T11" fmla="*/ 173 h 514"/>
              <a:gd name="T12" fmla="*/ 1008 w 1051"/>
              <a:gd name="T13" fmla="*/ 216 h 514"/>
              <a:gd name="T14" fmla="*/ 1034 w 1051"/>
              <a:gd name="T15" fmla="*/ 243 h 514"/>
              <a:gd name="T16" fmla="*/ 1049 w 1051"/>
              <a:gd name="T17" fmla="*/ 271 h 514"/>
              <a:gd name="T18" fmla="*/ 1051 w 1051"/>
              <a:gd name="T19" fmla="*/ 294 h 514"/>
              <a:gd name="T20" fmla="*/ 1042 w 1051"/>
              <a:gd name="T21" fmla="*/ 329 h 514"/>
              <a:gd name="T22" fmla="*/ 1019 w 1051"/>
              <a:gd name="T23" fmla="*/ 363 h 514"/>
              <a:gd name="T24" fmla="*/ 980 w 1051"/>
              <a:gd name="T25" fmla="*/ 390 h 514"/>
              <a:gd name="T26" fmla="*/ 930 w 1051"/>
              <a:gd name="T27" fmla="*/ 412 h 514"/>
              <a:gd name="T28" fmla="*/ 871 w 1051"/>
              <a:gd name="T29" fmla="*/ 427 h 514"/>
              <a:gd name="T30" fmla="*/ 844 w 1051"/>
              <a:gd name="T31" fmla="*/ 438 h 514"/>
              <a:gd name="T32" fmla="*/ 800 w 1051"/>
              <a:gd name="T33" fmla="*/ 466 h 514"/>
              <a:gd name="T34" fmla="*/ 712 w 1051"/>
              <a:gd name="T35" fmla="*/ 488 h 514"/>
              <a:gd name="T36" fmla="*/ 641 w 1051"/>
              <a:gd name="T37" fmla="*/ 493 h 514"/>
              <a:gd name="T38" fmla="*/ 566 w 1051"/>
              <a:gd name="T39" fmla="*/ 488 h 514"/>
              <a:gd name="T40" fmla="*/ 456 w 1051"/>
              <a:gd name="T41" fmla="*/ 512 h 514"/>
              <a:gd name="T42" fmla="*/ 368 w 1051"/>
              <a:gd name="T43" fmla="*/ 512 h 514"/>
              <a:gd name="T44" fmla="*/ 259 w 1051"/>
              <a:gd name="T45" fmla="*/ 490 h 514"/>
              <a:gd name="T46" fmla="*/ 222 w 1051"/>
              <a:gd name="T47" fmla="*/ 470 h 514"/>
              <a:gd name="T48" fmla="*/ 200 w 1051"/>
              <a:gd name="T49" fmla="*/ 448 h 514"/>
              <a:gd name="T50" fmla="*/ 195 w 1051"/>
              <a:gd name="T51" fmla="*/ 431 h 514"/>
              <a:gd name="T52" fmla="*/ 117 w 1051"/>
              <a:gd name="T53" fmla="*/ 412 h 514"/>
              <a:gd name="T54" fmla="*/ 70 w 1051"/>
              <a:gd name="T55" fmla="*/ 388 h 514"/>
              <a:gd name="T56" fmla="*/ 32 w 1051"/>
              <a:gd name="T57" fmla="*/ 361 h 514"/>
              <a:gd name="T58" fmla="*/ 9 w 1051"/>
              <a:gd name="T59" fmla="*/ 329 h 514"/>
              <a:gd name="T60" fmla="*/ 0 w 1051"/>
              <a:gd name="T61" fmla="*/ 294 h 514"/>
              <a:gd name="T62" fmla="*/ 4 w 1051"/>
              <a:gd name="T63" fmla="*/ 271 h 514"/>
              <a:gd name="T64" fmla="*/ 19 w 1051"/>
              <a:gd name="T65" fmla="*/ 243 h 514"/>
              <a:gd name="T66" fmla="*/ 44 w 1051"/>
              <a:gd name="T67" fmla="*/ 216 h 514"/>
              <a:gd name="T68" fmla="*/ 122 w 1051"/>
              <a:gd name="T69" fmla="*/ 173 h 514"/>
              <a:gd name="T70" fmla="*/ 151 w 1051"/>
              <a:gd name="T71" fmla="*/ 155 h 514"/>
              <a:gd name="T72" fmla="*/ 149 w 1051"/>
              <a:gd name="T73" fmla="*/ 136 h 514"/>
              <a:gd name="T74" fmla="*/ 163 w 1051"/>
              <a:gd name="T75" fmla="*/ 116 h 514"/>
              <a:gd name="T76" fmla="*/ 202 w 1051"/>
              <a:gd name="T77" fmla="*/ 92 h 514"/>
              <a:gd name="T78" fmla="*/ 297 w 1051"/>
              <a:gd name="T79" fmla="*/ 67 h 514"/>
              <a:gd name="T80" fmla="*/ 351 w 1051"/>
              <a:gd name="T81" fmla="*/ 50 h 514"/>
              <a:gd name="T82" fmla="*/ 414 w 1051"/>
              <a:gd name="T83" fmla="*/ 17 h 514"/>
              <a:gd name="T84" fmla="*/ 497 w 1051"/>
              <a:gd name="T85" fmla="*/ 2 h 514"/>
              <a:gd name="T86" fmla="*/ 558 w 1051"/>
              <a:gd name="T87" fmla="*/ 2 h 514"/>
              <a:gd name="T88" fmla="*/ 641 w 1051"/>
              <a:gd name="T89" fmla="*/ 17 h 514"/>
              <a:gd name="T90" fmla="*/ 705 w 1051"/>
              <a:gd name="T91" fmla="*/ 50 h 514"/>
              <a:gd name="T92" fmla="*/ 720 w 1051"/>
              <a:gd name="T93" fmla="*/ 6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1" h="514">
                <a:moveTo>
                  <a:pt x="720" y="63"/>
                </a:moveTo>
                <a:lnTo>
                  <a:pt x="720" y="63"/>
                </a:lnTo>
                <a:lnTo>
                  <a:pt x="758" y="68"/>
                </a:lnTo>
                <a:lnTo>
                  <a:pt x="793" y="73"/>
                </a:lnTo>
                <a:lnTo>
                  <a:pt x="824" y="82"/>
                </a:lnTo>
                <a:lnTo>
                  <a:pt x="851" y="92"/>
                </a:lnTo>
                <a:lnTo>
                  <a:pt x="873" y="104"/>
                </a:lnTo>
                <a:lnTo>
                  <a:pt x="883" y="109"/>
                </a:lnTo>
                <a:lnTo>
                  <a:pt x="890" y="116"/>
                </a:lnTo>
                <a:lnTo>
                  <a:pt x="895" y="122"/>
                </a:lnTo>
                <a:lnTo>
                  <a:pt x="900" y="129"/>
                </a:lnTo>
                <a:lnTo>
                  <a:pt x="903" y="136"/>
                </a:lnTo>
                <a:lnTo>
                  <a:pt x="903" y="144"/>
                </a:lnTo>
                <a:lnTo>
                  <a:pt x="903" y="144"/>
                </a:lnTo>
                <a:lnTo>
                  <a:pt x="902" y="155"/>
                </a:lnTo>
                <a:lnTo>
                  <a:pt x="897" y="165"/>
                </a:lnTo>
                <a:lnTo>
                  <a:pt x="897" y="165"/>
                </a:lnTo>
                <a:lnTo>
                  <a:pt x="929" y="173"/>
                </a:lnTo>
                <a:lnTo>
                  <a:pt x="959" y="185"/>
                </a:lnTo>
                <a:lnTo>
                  <a:pt x="985" y="200"/>
                </a:lnTo>
                <a:lnTo>
                  <a:pt x="1008" y="216"/>
                </a:lnTo>
                <a:lnTo>
                  <a:pt x="1017" y="224"/>
                </a:lnTo>
                <a:lnTo>
                  <a:pt x="1027" y="233"/>
                </a:lnTo>
                <a:lnTo>
                  <a:pt x="1034" y="243"/>
                </a:lnTo>
                <a:lnTo>
                  <a:pt x="1041" y="251"/>
                </a:lnTo>
                <a:lnTo>
                  <a:pt x="1044" y="261"/>
                </a:lnTo>
                <a:lnTo>
                  <a:pt x="1049" y="271"/>
                </a:lnTo>
                <a:lnTo>
                  <a:pt x="1051" y="283"/>
                </a:lnTo>
                <a:lnTo>
                  <a:pt x="1051" y="294"/>
                </a:lnTo>
                <a:lnTo>
                  <a:pt x="1051" y="294"/>
                </a:lnTo>
                <a:lnTo>
                  <a:pt x="1051" y="305"/>
                </a:lnTo>
                <a:lnTo>
                  <a:pt x="1047" y="317"/>
                </a:lnTo>
                <a:lnTo>
                  <a:pt x="1042" y="329"/>
                </a:lnTo>
                <a:lnTo>
                  <a:pt x="1035" y="341"/>
                </a:lnTo>
                <a:lnTo>
                  <a:pt x="1027" y="351"/>
                </a:lnTo>
                <a:lnTo>
                  <a:pt x="1019" y="363"/>
                </a:lnTo>
                <a:lnTo>
                  <a:pt x="1007" y="373"/>
                </a:lnTo>
                <a:lnTo>
                  <a:pt x="993" y="382"/>
                </a:lnTo>
                <a:lnTo>
                  <a:pt x="980" y="390"/>
                </a:lnTo>
                <a:lnTo>
                  <a:pt x="964" y="399"/>
                </a:lnTo>
                <a:lnTo>
                  <a:pt x="947" y="405"/>
                </a:lnTo>
                <a:lnTo>
                  <a:pt x="930" y="412"/>
                </a:lnTo>
                <a:lnTo>
                  <a:pt x="912" y="419"/>
                </a:lnTo>
                <a:lnTo>
                  <a:pt x="891" y="424"/>
                </a:lnTo>
                <a:lnTo>
                  <a:pt x="871" y="427"/>
                </a:lnTo>
                <a:lnTo>
                  <a:pt x="849" y="431"/>
                </a:lnTo>
                <a:lnTo>
                  <a:pt x="849" y="431"/>
                </a:lnTo>
                <a:lnTo>
                  <a:pt x="844" y="438"/>
                </a:lnTo>
                <a:lnTo>
                  <a:pt x="837" y="444"/>
                </a:lnTo>
                <a:lnTo>
                  <a:pt x="820" y="456"/>
                </a:lnTo>
                <a:lnTo>
                  <a:pt x="800" y="466"/>
                </a:lnTo>
                <a:lnTo>
                  <a:pt x="775" y="476"/>
                </a:lnTo>
                <a:lnTo>
                  <a:pt x="744" y="483"/>
                </a:lnTo>
                <a:lnTo>
                  <a:pt x="712" y="488"/>
                </a:lnTo>
                <a:lnTo>
                  <a:pt x="678" y="493"/>
                </a:lnTo>
                <a:lnTo>
                  <a:pt x="641" y="493"/>
                </a:lnTo>
                <a:lnTo>
                  <a:pt x="641" y="493"/>
                </a:lnTo>
                <a:lnTo>
                  <a:pt x="602" y="492"/>
                </a:lnTo>
                <a:lnTo>
                  <a:pt x="566" y="488"/>
                </a:lnTo>
                <a:lnTo>
                  <a:pt x="566" y="488"/>
                </a:lnTo>
                <a:lnTo>
                  <a:pt x="534" y="500"/>
                </a:lnTo>
                <a:lnTo>
                  <a:pt x="497" y="507"/>
                </a:lnTo>
                <a:lnTo>
                  <a:pt x="456" y="512"/>
                </a:lnTo>
                <a:lnTo>
                  <a:pt x="412" y="514"/>
                </a:lnTo>
                <a:lnTo>
                  <a:pt x="412" y="514"/>
                </a:lnTo>
                <a:lnTo>
                  <a:pt x="368" y="512"/>
                </a:lnTo>
                <a:lnTo>
                  <a:pt x="327" y="507"/>
                </a:lnTo>
                <a:lnTo>
                  <a:pt x="290" y="500"/>
                </a:lnTo>
                <a:lnTo>
                  <a:pt x="259" y="490"/>
                </a:lnTo>
                <a:lnTo>
                  <a:pt x="244" y="483"/>
                </a:lnTo>
                <a:lnTo>
                  <a:pt x="232" y="476"/>
                </a:lnTo>
                <a:lnTo>
                  <a:pt x="222" y="470"/>
                </a:lnTo>
                <a:lnTo>
                  <a:pt x="212" y="463"/>
                </a:lnTo>
                <a:lnTo>
                  <a:pt x="205" y="456"/>
                </a:lnTo>
                <a:lnTo>
                  <a:pt x="200" y="448"/>
                </a:lnTo>
                <a:lnTo>
                  <a:pt x="197" y="439"/>
                </a:lnTo>
                <a:lnTo>
                  <a:pt x="195" y="431"/>
                </a:lnTo>
                <a:lnTo>
                  <a:pt x="195" y="431"/>
                </a:lnTo>
                <a:lnTo>
                  <a:pt x="154" y="422"/>
                </a:lnTo>
                <a:lnTo>
                  <a:pt x="136" y="417"/>
                </a:lnTo>
                <a:lnTo>
                  <a:pt x="117" y="412"/>
                </a:lnTo>
                <a:lnTo>
                  <a:pt x="100" y="405"/>
                </a:lnTo>
                <a:lnTo>
                  <a:pt x="85" y="397"/>
                </a:lnTo>
                <a:lnTo>
                  <a:pt x="70" y="388"/>
                </a:lnTo>
                <a:lnTo>
                  <a:pt x="56" y="380"/>
                </a:lnTo>
                <a:lnTo>
                  <a:pt x="44" y="371"/>
                </a:lnTo>
                <a:lnTo>
                  <a:pt x="32" y="361"/>
                </a:lnTo>
                <a:lnTo>
                  <a:pt x="24" y="351"/>
                </a:lnTo>
                <a:lnTo>
                  <a:pt x="15" y="341"/>
                </a:lnTo>
                <a:lnTo>
                  <a:pt x="9" y="329"/>
                </a:lnTo>
                <a:lnTo>
                  <a:pt x="5" y="317"/>
                </a:lnTo>
                <a:lnTo>
                  <a:pt x="2" y="305"/>
                </a:lnTo>
                <a:lnTo>
                  <a:pt x="0" y="294"/>
                </a:lnTo>
                <a:lnTo>
                  <a:pt x="0" y="294"/>
                </a:lnTo>
                <a:lnTo>
                  <a:pt x="2" y="283"/>
                </a:lnTo>
                <a:lnTo>
                  <a:pt x="4" y="271"/>
                </a:lnTo>
                <a:lnTo>
                  <a:pt x="7" y="261"/>
                </a:lnTo>
                <a:lnTo>
                  <a:pt x="12" y="251"/>
                </a:lnTo>
                <a:lnTo>
                  <a:pt x="19" y="243"/>
                </a:lnTo>
                <a:lnTo>
                  <a:pt x="26" y="233"/>
                </a:lnTo>
                <a:lnTo>
                  <a:pt x="34" y="224"/>
                </a:lnTo>
                <a:lnTo>
                  <a:pt x="44" y="216"/>
                </a:lnTo>
                <a:lnTo>
                  <a:pt x="66" y="200"/>
                </a:lnTo>
                <a:lnTo>
                  <a:pt x="93" y="185"/>
                </a:lnTo>
                <a:lnTo>
                  <a:pt x="122" y="173"/>
                </a:lnTo>
                <a:lnTo>
                  <a:pt x="156" y="165"/>
                </a:lnTo>
                <a:lnTo>
                  <a:pt x="156" y="165"/>
                </a:lnTo>
                <a:lnTo>
                  <a:pt x="151" y="155"/>
                </a:lnTo>
                <a:lnTo>
                  <a:pt x="148" y="144"/>
                </a:lnTo>
                <a:lnTo>
                  <a:pt x="148" y="144"/>
                </a:lnTo>
                <a:lnTo>
                  <a:pt x="149" y="136"/>
                </a:lnTo>
                <a:lnTo>
                  <a:pt x="153" y="129"/>
                </a:lnTo>
                <a:lnTo>
                  <a:pt x="156" y="122"/>
                </a:lnTo>
                <a:lnTo>
                  <a:pt x="163" y="116"/>
                </a:lnTo>
                <a:lnTo>
                  <a:pt x="170" y="109"/>
                </a:lnTo>
                <a:lnTo>
                  <a:pt x="180" y="104"/>
                </a:lnTo>
                <a:lnTo>
                  <a:pt x="202" y="92"/>
                </a:lnTo>
                <a:lnTo>
                  <a:pt x="229" y="82"/>
                </a:lnTo>
                <a:lnTo>
                  <a:pt x="261" y="73"/>
                </a:lnTo>
                <a:lnTo>
                  <a:pt x="297" y="67"/>
                </a:lnTo>
                <a:lnTo>
                  <a:pt x="336" y="63"/>
                </a:lnTo>
                <a:lnTo>
                  <a:pt x="336" y="63"/>
                </a:lnTo>
                <a:lnTo>
                  <a:pt x="351" y="50"/>
                </a:lnTo>
                <a:lnTo>
                  <a:pt x="370" y="38"/>
                </a:lnTo>
                <a:lnTo>
                  <a:pt x="390" y="28"/>
                </a:lnTo>
                <a:lnTo>
                  <a:pt x="414" y="17"/>
                </a:lnTo>
                <a:lnTo>
                  <a:pt x="441" y="11"/>
                </a:lnTo>
                <a:lnTo>
                  <a:pt x="468" y="6"/>
                </a:lnTo>
                <a:lnTo>
                  <a:pt x="497" y="2"/>
                </a:lnTo>
                <a:lnTo>
                  <a:pt x="527" y="0"/>
                </a:lnTo>
                <a:lnTo>
                  <a:pt x="527" y="0"/>
                </a:lnTo>
                <a:lnTo>
                  <a:pt x="558" y="2"/>
                </a:lnTo>
                <a:lnTo>
                  <a:pt x="588" y="6"/>
                </a:lnTo>
                <a:lnTo>
                  <a:pt x="615" y="11"/>
                </a:lnTo>
                <a:lnTo>
                  <a:pt x="641" y="17"/>
                </a:lnTo>
                <a:lnTo>
                  <a:pt x="664" y="28"/>
                </a:lnTo>
                <a:lnTo>
                  <a:pt x="686" y="38"/>
                </a:lnTo>
                <a:lnTo>
                  <a:pt x="705" y="50"/>
                </a:lnTo>
                <a:lnTo>
                  <a:pt x="720" y="63"/>
                </a:lnTo>
                <a:lnTo>
                  <a:pt x="720" y="63"/>
                </a:lnTo>
                <a:lnTo>
                  <a:pt x="720" y="63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accent6"/>
            </a:solidFill>
            <a:prstDash val="solid"/>
            <a:round/>
            <a:headEnd/>
            <a:tailEnd/>
          </a:ln>
          <a:effectLst/>
          <a:extLst/>
        </p:spPr>
        <p:txBody>
          <a:bodyPr wrap="none" lIns="50625" tIns="26325" rIns="50625" bIns="26325" anchor="ctr"/>
          <a:lstStyle/>
          <a:p>
            <a:pPr algn="ctr" defTabSz="685800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Teams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Client A</a:t>
            </a:r>
          </a:p>
        </p:txBody>
      </p:sp>
      <p:sp>
        <p:nvSpPr>
          <p:cNvPr id="92" name="Freeform 377">
            <a:extLst>
              <a:ext uri="{FF2B5EF4-FFF2-40B4-BE49-F238E27FC236}">
                <a16:creationId xmlns:a16="http://schemas.microsoft.com/office/drawing/2014/main" id="{5C36C502-B833-4064-9EA8-404C2FBA6608}"/>
              </a:ext>
            </a:extLst>
          </p:cNvPr>
          <p:cNvSpPr>
            <a:spLocks noChangeAspect="1"/>
          </p:cNvSpPr>
          <p:nvPr/>
        </p:nvSpPr>
        <p:spPr bwMode="auto">
          <a:xfrm>
            <a:off x="2614429" y="3661745"/>
            <a:ext cx="966470" cy="521447"/>
          </a:xfrm>
          <a:custGeom>
            <a:avLst/>
            <a:gdLst>
              <a:gd name="T0" fmla="*/ 758 w 1051"/>
              <a:gd name="T1" fmla="*/ 68 h 514"/>
              <a:gd name="T2" fmla="*/ 851 w 1051"/>
              <a:gd name="T3" fmla="*/ 92 h 514"/>
              <a:gd name="T4" fmla="*/ 890 w 1051"/>
              <a:gd name="T5" fmla="*/ 116 h 514"/>
              <a:gd name="T6" fmla="*/ 903 w 1051"/>
              <a:gd name="T7" fmla="*/ 136 h 514"/>
              <a:gd name="T8" fmla="*/ 902 w 1051"/>
              <a:gd name="T9" fmla="*/ 155 h 514"/>
              <a:gd name="T10" fmla="*/ 929 w 1051"/>
              <a:gd name="T11" fmla="*/ 173 h 514"/>
              <a:gd name="T12" fmla="*/ 1008 w 1051"/>
              <a:gd name="T13" fmla="*/ 216 h 514"/>
              <a:gd name="T14" fmla="*/ 1034 w 1051"/>
              <a:gd name="T15" fmla="*/ 243 h 514"/>
              <a:gd name="T16" fmla="*/ 1049 w 1051"/>
              <a:gd name="T17" fmla="*/ 271 h 514"/>
              <a:gd name="T18" fmla="*/ 1051 w 1051"/>
              <a:gd name="T19" fmla="*/ 294 h 514"/>
              <a:gd name="T20" fmla="*/ 1042 w 1051"/>
              <a:gd name="T21" fmla="*/ 329 h 514"/>
              <a:gd name="T22" fmla="*/ 1019 w 1051"/>
              <a:gd name="T23" fmla="*/ 363 h 514"/>
              <a:gd name="T24" fmla="*/ 980 w 1051"/>
              <a:gd name="T25" fmla="*/ 390 h 514"/>
              <a:gd name="T26" fmla="*/ 930 w 1051"/>
              <a:gd name="T27" fmla="*/ 412 h 514"/>
              <a:gd name="T28" fmla="*/ 871 w 1051"/>
              <a:gd name="T29" fmla="*/ 427 h 514"/>
              <a:gd name="T30" fmla="*/ 844 w 1051"/>
              <a:gd name="T31" fmla="*/ 438 h 514"/>
              <a:gd name="T32" fmla="*/ 800 w 1051"/>
              <a:gd name="T33" fmla="*/ 466 h 514"/>
              <a:gd name="T34" fmla="*/ 712 w 1051"/>
              <a:gd name="T35" fmla="*/ 488 h 514"/>
              <a:gd name="T36" fmla="*/ 641 w 1051"/>
              <a:gd name="T37" fmla="*/ 493 h 514"/>
              <a:gd name="T38" fmla="*/ 566 w 1051"/>
              <a:gd name="T39" fmla="*/ 488 h 514"/>
              <a:gd name="T40" fmla="*/ 456 w 1051"/>
              <a:gd name="T41" fmla="*/ 512 h 514"/>
              <a:gd name="T42" fmla="*/ 368 w 1051"/>
              <a:gd name="T43" fmla="*/ 512 h 514"/>
              <a:gd name="T44" fmla="*/ 259 w 1051"/>
              <a:gd name="T45" fmla="*/ 490 h 514"/>
              <a:gd name="T46" fmla="*/ 222 w 1051"/>
              <a:gd name="T47" fmla="*/ 470 h 514"/>
              <a:gd name="T48" fmla="*/ 200 w 1051"/>
              <a:gd name="T49" fmla="*/ 448 h 514"/>
              <a:gd name="T50" fmla="*/ 195 w 1051"/>
              <a:gd name="T51" fmla="*/ 431 h 514"/>
              <a:gd name="T52" fmla="*/ 117 w 1051"/>
              <a:gd name="T53" fmla="*/ 412 h 514"/>
              <a:gd name="T54" fmla="*/ 70 w 1051"/>
              <a:gd name="T55" fmla="*/ 388 h 514"/>
              <a:gd name="T56" fmla="*/ 32 w 1051"/>
              <a:gd name="T57" fmla="*/ 361 h 514"/>
              <a:gd name="T58" fmla="*/ 9 w 1051"/>
              <a:gd name="T59" fmla="*/ 329 h 514"/>
              <a:gd name="T60" fmla="*/ 0 w 1051"/>
              <a:gd name="T61" fmla="*/ 294 h 514"/>
              <a:gd name="T62" fmla="*/ 4 w 1051"/>
              <a:gd name="T63" fmla="*/ 271 h 514"/>
              <a:gd name="T64" fmla="*/ 19 w 1051"/>
              <a:gd name="T65" fmla="*/ 243 h 514"/>
              <a:gd name="T66" fmla="*/ 44 w 1051"/>
              <a:gd name="T67" fmla="*/ 216 h 514"/>
              <a:gd name="T68" fmla="*/ 122 w 1051"/>
              <a:gd name="T69" fmla="*/ 173 h 514"/>
              <a:gd name="T70" fmla="*/ 151 w 1051"/>
              <a:gd name="T71" fmla="*/ 155 h 514"/>
              <a:gd name="T72" fmla="*/ 149 w 1051"/>
              <a:gd name="T73" fmla="*/ 136 h 514"/>
              <a:gd name="T74" fmla="*/ 163 w 1051"/>
              <a:gd name="T75" fmla="*/ 116 h 514"/>
              <a:gd name="T76" fmla="*/ 202 w 1051"/>
              <a:gd name="T77" fmla="*/ 92 h 514"/>
              <a:gd name="T78" fmla="*/ 297 w 1051"/>
              <a:gd name="T79" fmla="*/ 67 h 514"/>
              <a:gd name="T80" fmla="*/ 351 w 1051"/>
              <a:gd name="T81" fmla="*/ 50 h 514"/>
              <a:gd name="T82" fmla="*/ 414 w 1051"/>
              <a:gd name="T83" fmla="*/ 17 h 514"/>
              <a:gd name="T84" fmla="*/ 497 w 1051"/>
              <a:gd name="T85" fmla="*/ 2 h 514"/>
              <a:gd name="T86" fmla="*/ 558 w 1051"/>
              <a:gd name="T87" fmla="*/ 2 h 514"/>
              <a:gd name="T88" fmla="*/ 641 w 1051"/>
              <a:gd name="T89" fmla="*/ 17 h 514"/>
              <a:gd name="T90" fmla="*/ 705 w 1051"/>
              <a:gd name="T91" fmla="*/ 50 h 514"/>
              <a:gd name="T92" fmla="*/ 720 w 1051"/>
              <a:gd name="T93" fmla="*/ 6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1" h="514">
                <a:moveTo>
                  <a:pt x="720" y="63"/>
                </a:moveTo>
                <a:lnTo>
                  <a:pt x="720" y="63"/>
                </a:lnTo>
                <a:lnTo>
                  <a:pt x="758" y="68"/>
                </a:lnTo>
                <a:lnTo>
                  <a:pt x="793" y="73"/>
                </a:lnTo>
                <a:lnTo>
                  <a:pt x="824" y="82"/>
                </a:lnTo>
                <a:lnTo>
                  <a:pt x="851" y="92"/>
                </a:lnTo>
                <a:lnTo>
                  <a:pt x="873" y="104"/>
                </a:lnTo>
                <a:lnTo>
                  <a:pt x="883" y="109"/>
                </a:lnTo>
                <a:lnTo>
                  <a:pt x="890" y="116"/>
                </a:lnTo>
                <a:lnTo>
                  <a:pt x="895" y="122"/>
                </a:lnTo>
                <a:lnTo>
                  <a:pt x="900" y="129"/>
                </a:lnTo>
                <a:lnTo>
                  <a:pt x="903" y="136"/>
                </a:lnTo>
                <a:lnTo>
                  <a:pt x="903" y="144"/>
                </a:lnTo>
                <a:lnTo>
                  <a:pt x="903" y="144"/>
                </a:lnTo>
                <a:lnTo>
                  <a:pt x="902" y="155"/>
                </a:lnTo>
                <a:lnTo>
                  <a:pt x="897" y="165"/>
                </a:lnTo>
                <a:lnTo>
                  <a:pt x="897" y="165"/>
                </a:lnTo>
                <a:lnTo>
                  <a:pt x="929" y="173"/>
                </a:lnTo>
                <a:lnTo>
                  <a:pt x="959" y="185"/>
                </a:lnTo>
                <a:lnTo>
                  <a:pt x="985" y="200"/>
                </a:lnTo>
                <a:lnTo>
                  <a:pt x="1008" y="216"/>
                </a:lnTo>
                <a:lnTo>
                  <a:pt x="1017" y="224"/>
                </a:lnTo>
                <a:lnTo>
                  <a:pt x="1027" y="233"/>
                </a:lnTo>
                <a:lnTo>
                  <a:pt x="1034" y="243"/>
                </a:lnTo>
                <a:lnTo>
                  <a:pt x="1041" y="251"/>
                </a:lnTo>
                <a:lnTo>
                  <a:pt x="1044" y="261"/>
                </a:lnTo>
                <a:lnTo>
                  <a:pt x="1049" y="271"/>
                </a:lnTo>
                <a:lnTo>
                  <a:pt x="1051" y="283"/>
                </a:lnTo>
                <a:lnTo>
                  <a:pt x="1051" y="294"/>
                </a:lnTo>
                <a:lnTo>
                  <a:pt x="1051" y="294"/>
                </a:lnTo>
                <a:lnTo>
                  <a:pt x="1051" y="305"/>
                </a:lnTo>
                <a:lnTo>
                  <a:pt x="1047" y="317"/>
                </a:lnTo>
                <a:lnTo>
                  <a:pt x="1042" y="329"/>
                </a:lnTo>
                <a:lnTo>
                  <a:pt x="1035" y="341"/>
                </a:lnTo>
                <a:lnTo>
                  <a:pt x="1027" y="351"/>
                </a:lnTo>
                <a:lnTo>
                  <a:pt x="1019" y="363"/>
                </a:lnTo>
                <a:lnTo>
                  <a:pt x="1007" y="373"/>
                </a:lnTo>
                <a:lnTo>
                  <a:pt x="993" y="382"/>
                </a:lnTo>
                <a:lnTo>
                  <a:pt x="980" y="390"/>
                </a:lnTo>
                <a:lnTo>
                  <a:pt x="964" y="399"/>
                </a:lnTo>
                <a:lnTo>
                  <a:pt x="947" y="405"/>
                </a:lnTo>
                <a:lnTo>
                  <a:pt x="930" y="412"/>
                </a:lnTo>
                <a:lnTo>
                  <a:pt x="912" y="419"/>
                </a:lnTo>
                <a:lnTo>
                  <a:pt x="891" y="424"/>
                </a:lnTo>
                <a:lnTo>
                  <a:pt x="871" y="427"/>
                </a:lnTo>
                <a:lnTo>
                  <a:pt x="849" y="431"/>
                </a:lnTo>
                <a:lnTo>
                  <a:pt x="849" y="431"/>
                </a:lnTo>
                <a:lnTo>
                  <a:pt x="844" y="438"/>
                </a:lnTo>
                <a:lnTo>
                  <a:pt x="837" y="444"/>
                </a:lnTo>
                <a:lnTo>
                  <a:pt x="820" y="456"/>
                </a:lnTo>
                <a:lnTo>
                  <a:pt x="800" y="466"/>
                </a:lnTo>
                <a:lnTo>
                  <a:pt x="775" y="476"/>
                </a:lnTo>
                <a:lnTo>
                  <a:pt x="744" y="483"/>
                </a:lnTo>
                <a:lnTo>
                  <a:pt x="712" y="488"/>
                </a:lnTo>
                <a:lnTo>
                  <a:pt x="678" y="493"/>
                </a:lnTo>
                <a:lnTo>
                  <a:pt x="641" y="493"/>
                </a:lnTo>
                <a:lnTo>
                  <a:pt x="641" y="493"/>
                </a:lnTo>
                <a:lnTo>
                  <a:pt x="602" y="492"/>
                </a:lnTo>
                <a:lnTo>
                  <a:pt x="566" y="488"/>
                </a:lnTo>
                <a:lnTo>
                  <a:pt x="566" y="488"/>
                </a:lnTo>
                <a:lnTo>
                  <a:pt x="534" y="500"/>
                </a:lnTo>
                <a:lnTo>
                  <a:pt x="497" y="507"/>
                </a:lnTo>
                <a:lnTo>
                  <a:pt x="456" y="512"/>
                </a:lnTo>
                <a:lnTo>
                  <a:pt x="412" y="514"/>
                </a:lnTo>
                <a:lnTo>
                  <a:pt x="412" y="514"/>
                </a:lnTo>
                <a:lnTo>
                  <a:pt x="368" y="512"/>
                </a:lnTo>
                <a:lnTo>
                  <a:pt x="327" y="507"/>
                </a:lnTo>
                <a:lnTo>
                  <a:pt x="290" y="500"/>
                </a:lnTo>
                <a:lnTo>
                  <a:pt x="259" y="490"/>
                </a:lnTo>
                <a:lnTo>
                  <a:pt x="244" y="483"/>
                </a:lnTo>
                <a:lnTo>
                  <a:pt x="232" y="476"/>
                </a:lnTo>
                <a:lnTo>
                  <a:pt x="222" y="470"/>
                </a:lnTo>
                <a:lnTo>
                  <a:pt x="212" y="463"/>
                </a:lnTo>
                <a:lnTo>
                  <a:pt x="205" y="456"/>
                </a:lnTo>
                <a:lnTo>
                  <a:pt x="200" y="448"/>
                </a:lnTo>
                <a:lnTo>
                  <a:pt x="197" y="439"/>
                </a:lnTo>
                <a:lnTo>
                  <a:pt x="195" y="431"/>
                </a:lnTo>
                <a:lnTo>
                  <a:pt x="195" y="431"/>
                </a:lnTo>
                <a:lnTo>
                  <a:pt x="154" y="422"/>
                </a:lnTo>
                <a:lnTo>
                  <a:pt x="136" y="417"/>
                </a:lnTo>
                <a:lnTo>
                  <a:pt x="117" y="412"/>
                </a:lnTo>
                <a:lnTo>
                  <a:pt x="100" y="405"/>
                </a:lnTo>
                <a:lnTo>
                  <a:pt x="85" y="397"/>
                </a:lnTo>
                <a:lnTo>
                  <a:pt x="70" y="388"/>
                </a:lnTo>
                <a:lnTo>
                  <a:pt x="56" y="380"/>
                </a:lnTo>
                <a:lnTo>
                  <a:pt x="44" y="371"/>
                </a:lnTo>
                <a:lnTo>
                  <a:pt x="32" y="361"/>
                </a:lnTo>
                <a:lnTo>
                  <a:pt x="24" y="351"/>
                </a:lnTo>
                <a:lnTo>
                  <a:pt x="15" y="341"/>
                </a:lnTo>
                <a:lnTo>
                  <a:pt x="9" y="329"/>
                </a:lnTo>
                <a:lnTo>
                  <a:pt x="5" y="317"/>
                </a:lnTo>
                <a:lnTo>
                  <a:pt x="2" y="305"/>
                </a:lnTo>
                <a:lnTo>
                  <a:pt x="0" y="294"/>
                </a:lnTo>
                <a:lnTo>
                  <a:pt x="0" y="294"/>
                </a:lnTo>
                <a:lnTo>
                  <a:pt x="2" y="283"/>
                </a:lnTo>
                <a:lnTo>
                  <a:pt x="4" y="271"/>
                </a:lnTo>
                <a:lnTo>
                  <a:pt x="7" y="261"/>
                </a:lnTo>
                <a:lnTo>
                  <a:pt x="12" y="251"/>
                </a:lnTo>
                <a:lnTo>
                  <a:pt x="19" y="243"/>
                </a:lnTo>
                <a:lnTo>
                  <a:pt x="26" y="233"/>
                </a:lnTo>
                <a:lnTo>
                  <a:pt x="34" y="224"/>
                </a:lnTo>
                <a:lnTo>
                  <a:pt x="44" y="216"/>
                </a:lnTo>
                <a:lnTo>
                  <a:pt x="66" y="200"/>
                </a:lnTo>
                <a:lnTo>
                  <a:pt x="93" y="185"/>
                </a:lnTo>
                <a:lnTo>
                  <a:pt x="122" y="173"/>
                </a:lnTo>
                <a:lnTo>
                  <a:pt x="156" y="165"/>
                </a:lnTo>
                <a:lnTo>
                  <a:pt x="156" y="165"/>
                </a:lnTo>
                <a:lnTo>
                  <a:pt x="151" y="155"/>
                </a:lnTo>
                <a:lnTo>
                  <a:pt x="148" y="144"/>
                </a:lnTo>
                <a:lnTo>
                  <a:pt x="148" y="144"/>
                </a:lnTo>
                <a:lnTo>
                  <a:pt x="149" y="136"/>
                </a:lnTo>
                <a:lnTo>
                  <a:pt x="153" y="129"/>
                </a:lnTo>
                <a:lnTo>
                  <a:pt x="156" y="122"/>
                </a:lnTo>
                <a:lnTo>
                  <a:pt x="163" y="116"/>
                </a:lnTo>
                <a:lnTo>
                  <a:pt x="170" y="109"/>
                </a:lnTo>
                <a:lnTo>
                  <a:pt x="180" y="104"/>
                </a:lnTo>
                <a:lnTo>
                  <a:pt x="202" y="92"/>
                </a:lnTo>
                <a:lnTo>
                  <a:pt x="229" y="82"/>
                </a:lnTo>
                <a:lnTo>
                  <a:pt x="261" y="73"/>
                </a:lnTo>
                <a:lnTo>
                  <a:pt x="297" y="67"/>
                </a:lnTo>
                <a:lnTo>
                  <a:pt x="336" y="63"/>
                </a:lnTo>
                <a:lnTo>
                  <a:pt x="336" y="63"/>
                </a:lnTo>
                <a:lnTo>
                  <a:pt x="351" y="50"/>
                </a:lnTo>
                <a:lnTo>
                  <a:pt x="370" y="38"/>
                </a:lnTo>
                <a:lnTo>
                  <a:pt x="390" y="28"/>
                </a:lnTo>
                <a:lnTo>
                  <a:pt x="414" y="17"/>
                </a:lnTo>
                <a:lnTo>
                  <a:pt x="441" y="11"/>
                </a:lnTo>
                <a:lnTo>
                  <a:pt x="468" y="6"/>
                </a:lnTo>
                <a:lnTo>
                  <a:pt x="497" y="2"/>
                </a:lnTo>
                <a:lnTo>
                  <a:pt x="527" y="0"/>
                </a:lnTo>
                <a:lnTo>
                  <a:pt x="527" y="0"/>
                </a:lnTo>
                <a:lnTo>
                  <a:pt x="558" y="2"/>
                </a:lnTo>
                <a:lnTo>
                  <a:pt x="588" y="6"/>
                </a:lnTo>
                <a:lnTo>
                  <a:pt x="615" y="11"/>
                </a:lnTo>
                <a:lnTo>
                  <a:pt x="641" y="17"/>
                </a:lnTo>
                <a:lnTo>
                  <a:pt x="664" y="28"/>
                </a:lnTo>
                <a:lnTo>
                  <a:pt x="686" y="38"/>
                </a:lnTo>
                <a:lnTo>
                  <a:pt x="705" y="50"/>
                </a:lnTo>
                <a:lnTo>
                  <a:pt x="720" y="63"/>
                </a:lnTo>
                <a:lnTo>
                  <a:pt x="720" y="63"/>
                </a:lnTo>
                <a:lnTo>
                  <a:pt x="720" y="63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accent6"/>
            </a:solidFill>
            <a:prstDash val="solid"/>
            <a:round/>
            <a:headEnd/>
            <a:tailEnd/>
          </a:ln>
          <a:effectLst/>
          <a:extLst/>
        </p:spPr>
        <p:txBody>
          <a:bodyPr wrap="none" lIns="50625" tIns="26325" rIns="50625" bIns="26325" anchor="ctr"/>
          <a:lstStyle/>
          <a:p>
            <a:pPr algn="ctr" defTabSz="685800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Teams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Client B</a:t>
            </a:r>
          </a:p>
        </p:txBody>
      </p:sp>
      <p:sp>
        <p:nvSpPr>
          <p:cNvPr id="93" name="Freeform 377">
            <a:extLst>
              <a:ext uri="{FF2B5EF4-FFF2-40B4-BE49-F238E27FC236}">
                <a16:creationId xmlns:a16="http://schemas.microsoft.com/office/drawing/2014/main" id="{023D945D-A42B-4029-A2CB-2B7DE0C5A11A}"/>
              </a:ext>
            </a:extLst>
          </p:cNvPr>
          <p:cNvSpPr>
            <a:spLocks noChangeAspect="1"/>
          </p:cNvSpPr>
          <p:nvPr/>
        </p:nvSpPr>
        <p:spPr bwMode="auto">
          <a:xfrm>
            <a:off x="2697552" y="4052360"/>
            <a:ext cx="966470" cy="521447"/>
          </a:xfrm>
          <a:custGeom>
            <a:avLst/>
            <a:gdLst>
              <a:gd name="T0" fmla="*/ 758 w 1051"/>
              <a:gd name="T1" fmla="*/ 68 h 514"/>
              <a:gd name="T2" fmla="*/ 851 w 1051"/>
              <a:gd name="T3" fmla="*/ 92 h 514"/>
              <a:gd name="T4" fmla="*/ 890 w 1051"/>
              <a:gd name="T5" fmla="*/ 116 h 514"/>
              <a:gd name="T6" fmla="*/ 903 w 1051"/>
              <a:gd name="T7" fmla="*/ 136 h 514"/>
              <a:gd name="T8" fmla="*/ 902 w 1051"/>
              <a:gd name="T9" fmla="*/ 155 h 514"/>
              <a:gd name="T10" fmla="*/ 929 w 1051"/>
              <a:gd name="T11" fmla="*/ 173 h 514"/>
              <a:gd name="T12" fmla="*/ 1008 w 1051"/>
              <a:gd name="T13" fmla="*/ 216 h 514"/>
              <a:gd name="T14" fmla="*/ 1034 w 1051"/>
              <a:gd name="T15" fmla="*/ 243 h 514"/>
              <a:gd name="T16" fmla="*/ 1049 w 1051"/>
              <a:gd name="T17" fmla="*/ 271 h 514"/>
              <a:gd name="T18" fmla="*/ 1051 w 1051"/>
              <a:gd name="T19" fmla="*/ 294 h 514"/>
              <a:gd name="T20" fmla="*/ 1042 w 1051"/>
              <a:gd name="T21" fmla="*/ 329 h 514"/>
              <a:gd name="T22" fmla="*/ 1019 w 1051"/>
              <a:gd name="T23" fmla="*/ 363 h 514"/>
              <a:gd name="T24" fmla="*/ 980 w 1051"/>
              <a:gd name="T25" fmla="*/ 390 h 514"/>
              <a:gd name="T26" fmla="*/ 930 w 1051"/>
              <a:gd name="T27" fmla="*/ 412 h 514"/>
              <a:gd name="T28" fmla="*/ 871 w 1051"/>
              <a:gd name="T29" fmla="*/ 427 h 514"/>
              <a:gd name="T30" fmla="*/ 844 w 1051"/>
              <a:gd name="T31" fmla="*/ 438 h 514"/>
              <a:gd name="T32" fmla="*/ 800 w 1051"/>
              <a:gd name="T33" fmla="*/ 466 h 514"/>
              <a:gd name="T34" fmla="*/ 712 w 1051"/>
              <a:gd name="T35" fmla="*/ 488 h 514"/>
              <a:gd name="T36" fmla="*/ 641 w 1051"/>
              <a:gd name="T37" fmla="*/ 493 h 514"/>
              <a:gd name="T38" fmla="*/ 566 w 1051"/>
              <a:gd name="T39" fmla="*/ 488 h 514"/>
              <a:gd name="T40" fmla="*/ 456 w 1051"/>
              <a:gd name="T41" fmla="*/ 512 h 514"/>
              <a:gd name="T42" fmla="*/ 368 w 1051"/>
              <a:gd name="T43" fmla="*/ 512 h 514"/>
              <a:gd name="T44" fmla="*/ 259 w 1051"/>
              <a:gd name="T45" fmla="*/ 490 h 514"/>
              <a:gd name="T46" fmla="*/ 222 w 1051"/>
              <a:gd name="T47" fmla="*/ 470 h 514"/>
              <a:gd name="T48" fmla="*/ 200 w 1051"/>
              <a:gd name="T49" fmla="*/ 448 h 514"/>
              <a:gd name="T50" fmla="*/ 195 w 1051"/>
              <a:gd name="T51" fmla="*/ 431 h 514"/>
              <a:gd name="T52" fmla="*/ 117 w 1051"/>
              <a:gd name="T53" fmla="*/ 412 h 514"/>
              <a:gd name="T54" fmla="*/ 70 w 1051"/>
              <a:gd name="T55" fmla="*/ 388 h 514"/>
              <a:gd name="T56" fmla="*/ 32 w 1051"/>
              <a:gd name="T57" fmla="*/ 361 h 514"/>
              <a:gd name="T58" fmla="*/ 9 w 1051"/>
              <a:gd name="T59" fmla="*/ 329 h 514"/>
              <a:gd name="T60" fmla="*/ 0 w 1051"/>
              <a:gd name="T61" fmla="*/ 294 h 514"/>
              <a:gd name="T62" fmla="*/ 4 w 1051"/>
              <a:gd name="T63" fmla="*/ 271 h 514"/>
              <a:gd name="T64" fmla="*/ 19 w 1051"/>
              <a:gd name="T65" fmla="*/ 243 h 514"/>
              <a:gd name="T66" fmla="*/ 44 w 1051"/>
              <a:gd name="T67" fmla="*/ 216 h 514"/>
              <a:gd name="T68" fmla="*/ 122 w 1051"/>
              <a:gd name="T69" fmla="*/ 173 h 514"/>
              <a:gd name="T70" fmla="*/ 151 w 1051"/>
              <a:gd name="T71" fmla="*/ 155 h 514"/>
              <a:gd name="T72" fmla="*/ 149 w 1051"/>
              <a:gd name="T73" fmla="*/ 136 h 514"/>
              <a:gd name="T74" fmla="*/ 163 w 1051"/>
              <a:gd name="T75" fmla="*/ 116 h 514"/>
              <a:gd name="T76" fmla="*/ 202 w 1051"/>
              <a:gd name="T77" fmla="*/ 92 h 514"/>
              <a:gd name="T78" fmla="*/ 297 w 1051"/>
              <a:gd name="T79" fmla="*/ 67 h 514"/>
              <a:gd name="T80" fmla="*/ 351 w 1051"/>
              <a:gd name="T81" fmla="*/ 50 h 514"/>
              <a:gd name="T82" fmla="*/ 414 w 1051"/>
              <a:gd name="T83" fmla="*/ 17 h 514"/>
              <a:gd name="T84" fmla="*/ 497 w 1051"/>
              <a:gd name="T85" fmla="*/ 2 h 514"/>
              <a:gd name="T86" fmla="*/ 558 w 1051"/>
              <a:gd name="T87" fmla="*/ 2 h 514"/>
              <a:gd name="T88" fmla="*/ 641 w 1051"/>
              <a:gd name="T89" fmla="*/ 17 h 514"/>
              <a:gd name="T90" fmla="*/ 705 w 1051"/>
              <a:gd name="T91" fmla="*/ 50 h 514"/>
              <a:gd name="T92" fmla="*/ 720 w 1051"/>
              <a:gd name="T93" fmla="*/ 6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1" h="514">
                <a:moveTo>
                  <a:pt x="720" y="63"/>
                </a:moveTo>
                <a:lnTo>
                  <a:pt x="720" y="63"/>
                </a:lnTo>
                <a:lnTo>
                  <a:pt x="758" y="68"/>
                </a:lnTo>
                <a:lnTo>
                  <a:pt x="793" y="73"/>
                </a:lnTo>
                <a:lnTo>
                  <a:pt x="824" y="82"/>
                </a:lnTo>
                <a:lnTo>
                  <a:pt x="851" y="92"/>
                </a:lnTo>
                <a:lnTo>
                  <a:pt x="873" y="104"/>
                </a:lnTo>
                <a:lnTo>
                  <a:pt x="883" y="109"/>
                </a:lnTo>
                <a:lnTo>
                  <a:pt x="890" y="116"/>
                </a:lnTo>
                <a:lnTo>
                  <a:pt x="895" y="122"/>
                </a:lnTo>
                <a:lnTo>
                  <a:pt x="900" y="129"/>
                </a:lnTo>
                <a:lnTo>
                  <a:pt x="903" y="136"/>
                </a:lnTo>
                <a:lnTo>
                  <a:pt x="903" y="144"/>
                </a:lnTo>
                <a:lnTo>
                  <a:pt x="903" y="144"/>
                </a:lnTo>
                <a:lnTo>
                  <a:pt x="902" y="155"/>
                </a:lnTo>
                <a:lnTo>
                  <a:pt x="897" y="165"/>
                </a:lnTo>
                <a:lnTo>
                  <a:pt x="897" y="165"/>
                </a:lnTo>
                <a:lnTo>
                  <a:pt x="929" y="173"/>
                </a:lnTo>
                <a:lnTo>
                  <a:pt x="959" y="185"/>
                </a:lnTo>
                <a:lnTo>
                  <a:pt x="985" y="200"/>
                </a:lnTo>
                <a:lnTo>
                  <a:pt x="1008" y="216"/>
                </a:lnTo>
                <a:lnTo>
                  <a:pt x="1017" y="224"/>
                </a:lnTo>
                <a:lnTo>
                  <a:pt x="1027" y="233"/>
                </a:lnTo>
                <a:lnTo>
                  <a:pt x="1034" y="243"/>
                </a:lnTo>
                <a:lnTo>
                  <a:pt x="1041" y="251"/>
                </a:lnTo>
                <a:lnTo>
                  <a:pt x="1044" y="261"/>
                </a:lnTo>
                <a:lnTo>
                  <a:pt x="1049" y="271"/>
                </a:lnTo>
                <a:lnTo>
                  <a:pt x="1051" y="283"/>
                </a:lnTo>
                <a:lnTo>
                  <a:pt x="1051" y="294"/>
                </a:lnTo>
                <a:lnTo>
                  <a:pt x="1051" y="294"/>
                </a:lnTo>
                <a:lnTo>
                  <a:pt x="1051" y="305"/>
                </a:lnTo>
                <a:lnTo>
                  <a:pt x="1047" y="317"/>
                </a:lnTo>
                <a:lnTo>
                  <a:pt x="1042" y="329"/>
                </a:lnTo>
                <a:lnTo>
                  <a:pt x="1035" y="341"/>
                </a:lnTo>
                <a:lnTo>
                  <a:pt x="1027" y="351"/>
                </a:lnTo>
                <a:lnTo>
                  <a:pt x="1019" y="363"/>
                </a:lnTo>
                <a:lnTo>
                  <a:pt x="1007" y="373"/>
                </a:lnTo>
                <a:lnTo>
                  <a:pt x="993" y="382"/>
                </a:lnTo>
                <a:lnTo>
                  <a:pt x="980" y="390"/>
                </a:lnTo>
                <a:lnTo>
                  <a:pt x="964" y="399"/>
                </a:lnTo>
                <a:lnTo>
                  <a:pt x="947" y="405"/>
                </a:lnTo>
                <a:lnTo>
                  <a:pt x="930" y="412"/>
                </a:lnTo>
                <a:lnTo>
                  <a:pt x="912" y="419"/>
                </a:lnTo>
                <a:lnTo>
                  <a:pt x="891" y="424"/>
                </a:lnTo>
                <a:lnTo>
                  <a:pt x="871" y="427"/>
                </a:lnTo>
                <a:lnTo>
                  <a:pt x="849" y="431"/>
                </a:lnTo>
                <a:lnTo>
                  <a:pt x="849" y="431"/>
                </a:lnTo>
                <a:lnTo>
                  <a:pt x="844" y="438"/>
                </a:lnTo>
                <a:lnTo>
                  <a:pt x="837" y="444"/>
                </a:lnTo>
                <a:lnTo>
                  <a:pt x="820" y="456"/>
                </a:lnTo>
                <a:lnTo>
                  <a:pt x="800" y="466"/>
                </a:lnTo>
                <a:lnTo>
                  <a:pt x="775" y="476"/>
                </a:lnTo>
                <a:lnTo>
                  <a:pt x="744" y="483"/>
                </a:lnTo>
                <a:lnTo>
                  <a:pt x="712" y="488"/>
                </a:lnTo>
                <a:lnTo>
                  <a:pt x="678" y="493"/>
                </a:lnTo>
                <a:lnTo>
                  <a:pt x="641" y="493"/>
                </a:lnTo>
                <a:lnTo>
                  <a:pt x="641" y="493"/>
                </a:lnTo>
                <a:lnTo>
                  <a:pt x="602" y="492"/>
                </a:lnTo>
                <a:lnTo>
                  <a:pt x="566" y="488"/>
                </a:lnTo>
                <a:lnTo>
                  <a:pt x="566" y="488"/>
                </a:lnTo>
                <a:lnTo>
                  <a:pt x="534" y="500"/>
                </a:lnTo>
                <a:lnTo>
                  <a:pt x="497" y="507"/>
                </a:lnTo>
                <a:lnTo>
                  <a:pt x="456" y="512"/>
                </a:lnTo>
                <a:lnTo>
                  <a:pt x="412" y="514"/>
                </a:lnTo>
                <a:lnTo>
                  <a:pt x="412" y="514"/>
                </a:lnTo>
                <a:lnTo>
                  <a:pt x="368" y="512"/>
                </a:lnTo>
                <a:lnTo>
                  <a:pt x="327" y="507"/>
                </a:lnTo>
                <a:lnTo>
                  <a:pt x="290" y="500"/>
                </a:lnTo>
                <a:lnTo>
                  <a:pt x="259" y="490"/>
                </a:lnTo>
                <a:lnTo>
                  <a:pt x="244" y="483"/>
                </a:lnTo>
                <a:lnTo>
                  <a:pt x="232" y="476"/>
                </a:lnTo>
                <a:lnTo>
                  <a:pt x="222" y="470"/>
                </a:lnTo>
                <a:lnTo>
                  <a:pt x="212" y="463"/>
                </a:lnTo>
                <a:lnTo>
                  <a:pt x="205" y="456"/>
                </a:lnTo>
                <a:lnTo>
                  <a:pt x="200" y="448"/>
                </a:lnTo>
                <a:lnTo>
                  <a:pt x="197" y="439"/>
                </a:lnTo>
                <a:lnTo>
                  <a:pt x="195" y="431"/>
                </a:lnTo>
                <a:lnTo>
                  <a:pt x="195" y="431"/>
                </a:lnTo>
                <a:lnTo>
                  <a:pt x="154" y="422"/>
                </a:lnTo>
                <a:lnTo>
                  <a:pt x="136" y="417"/>
                </a:lnTo>
                <a:lnTo>
                  <a:pt x="117" y="412"/>
                </a:lnTo>
                <a:lnTo>
                  <a:pt x="100" y="405"/>
                </a:lnTo>
                <a:lnTo>
                  <a:pt x="85" y="397"/>
                </a:lnTo>
                <a:lnTo>
                  <a:pt x="70" y="388"/>
                </a:lnTo>
                <a:lnTo>
                  <a:pt x="56" y="380"/>
                </a:lnTo>
                <a:lnTo>
                  <a:pt x="44" y="371"/>
                </a:lnTo>
                <a:lnTo>
                  <a:pt x="32" y="361"/>
                </a:lnTo>
                <a:lnTo>
                  <a:pt x="24" y="351"/>
                </a:lnTo>
                <a:lnTo>
                  <a:pt x="15" y="341"/>
                </a:lnTo>
                <a:lnTo>
                  <a:pt x="9" y="329"/>
                </a:lnTo>
                <a:lnTo>
                  <a:pt x="5" y="317"/>
                </a:lnTo>
                <a:lnTo>
                  <a:pt x="2" y="305"/>
                </a:lnTo>
                <a:lnTo>
                  <a:pt x="0" y="294"/>
                </a:lnTo>
                <a:lnTo>
                  <a:pt x="0" y="294"/>
                </a:lnTo>
                <a:lnTo>
                  <a:pt x="2" y="283"/>
                </a:lnTo>
                <a:lnTo>
                  <a:pt x="4" y="271"/>
                </a:lnTo>
                <a:lnTo>
                  <a:pt x="7" y="261"/>
                </a:lnTo>
                <a:lnTo>
                  <a:pt x="12" y="251"/>
                </a:lnTo>
                <a:lnTo>
                  <a:pt x="19" y="243"/>
                </a:lnTo>
                <a:lnTo>
                  <a:pt x="26" y="233"/>
                </a:lnTo>
                <a:lnTo>
                  <a:pt x="34" y="224"/>
                </a:lnTo>
                <a:lnTo>
                  <a:pt x="44" y="216"/>
                </a:lnTo>
                <a:lnTo>
                  <a:pt x="66" y="200"/>
                </a:lnTo>
                <a:lnTo>
                  <a:pt x="93" y="185"/>
                </a:lnTo>
                <a:lnTo>
                  <a:pt x="122" y="173"/>
                </a:lnTo>
                <a:lnTo>
                  <a:pt x="156" y="165"/>
                </a:lnTo>
                <a:lnTo>
                  <a:pt x="156" y="165"/>
                </a:lnTo>
                <a:lnTo>
                  <a:pt x="151" y="155"/>
                </a:lnTo>
                <a:lnTo>
                  <a:pt x="148" y="144"/>
                </a:lnTo>
                <a:lnTo>
                  <a:pt x="148" y="144"/>
                </a:lnTo>
                <a:lnTo>
                  <a:pt x="149" y="136"/>
                </a:lnTo>
                <a:lnTo>
                  <a:pt x="153" y="129"/>
                </a:lnTo>
                <a:lnTo>
                  <a:pt x="156" y="122"/>
                </a:lnTo>
                <a:lnTo>
                  <a:pt x="163" y="116"/>
                </a:lnTo>
                <a:lnTo>
                  <a:pt x="170" y="109"/>
                </a:lnTo>
                <a:lnTo>
                  <a:pt x="180" y="104"/>
                </a:lnTo>
                <a:lnTo>
                  <a:pt x="202" y="92"/>
                </a:lnTo>
                <a:lnTo>
                  <a:pt x="229" y="82"/>
                </a:lnTo>
                <a:lnTo>
                  <a:pt x="261" y="73"/>
                </a:lnTo>
                <a:lnTo>
                  <a:pt x="297" y="67"/>
                </a:lnTo>
                <a:lnTo>
                  <a:pt x="336" y="63"/>
                </a:lnTo>
                <a:lnTo>
                  <a:pt x="336" y="63"/>
                </a:lnTo>
                <a:lnTo>
                  <a:pt x="351" y="50"/>
                </a:lnTo>
                <a:lnTo>
                  <a:pt x="370" y="38"/>
                </a:lnTo>
                <a:lnTo>
                  <a:pt x="390" y="28"/>
                </a:lnTo>
                <a:lnTo>
                  <a:pt x="414" y="17"/>
                </a:lnTo>
                <a:lnTo>
                  <a:pt x="441" y="11"/>
                </a:lnTo>
                <a:lnTo>
                  <a:pt x="468" y="6"/>
                </a:lnTo>
                <a:lnTo>
                  <a:pt x="497" y="2"/>
                </a:lnTo>
                <a:lnTo>
                  <a:pt x="527" y="0"/>
                </a:lnTo>
                <a:lnTo>
                  <a:pt x="527" y="0"/>
                </a:lnTo>
                <a:lnTo>
                  <a:pt x="558" y="2"/>
                </a:lnTo>
                <a:lnTo>
                  <a:pt x="588" y="6"/>
                </a:lnTo>
                <a:lnTo>
                  <a:pt x="615" y="11"/>
                </a:lnTo>
                <a:lnTo>
                  <a:pt x="641" y="17"/>
                </a:lnTo>
                <a:lnTo>
                  <a:pt x="664" y="28"/>
                </a:lnTo>
                <a:lnTo>
                  <a:pt x="686" y="38"/>
                </a:lnTo>
                <a:lnTo>
                  <a:pt x="705" y="50"/>
                </a:lnTo>
                <a:lnTo>
                  <a:pt x="720" y="63"/>
                </a:lnTo>
                <a:lnTo>
                  <a:pt x="720" y="63"/>
                </a:lnTo>
                <a:lnTo>
                  <a:pt x="720" y="63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accent6"/>
            </a:solidFill>
            <a:prstDash val="solid"/>
            <a:round/>
            <a:headEnd/>
            <a:tailEnd/>
          </a:ln>
          <a:effectLst/>
          <a:extLst/>
        </p:spPr>
        <p:txBody>
          <a:bodyPr wrap="none" lIns="50625" tIns="26325" rIns="50625" bIns="26325" anchor="ctr"/>
          <a:lstStyle/>
          <a:p>
            <a:pPr algn="ctr" defTabSz="685800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Teams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808080"/>
                </a:solidFill>
                <a:latin typeface="Arial"/>
              </a:rPr>
              <a:t>Client 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DEA2078-1EDD-47DF-9480-EA35CA2A4F89}"/>
              </a:ext>
            </a:extLst>
          </p:cNvPr>
          <p:cNvSpPr txBox="1"/>
          <p:nvPr/>
        </p:nvSpPr>
        <p:spPr>
          <a:xfrm>
            <a:off x="439980" y="3638217"/>
            <a:ext cx="1660446" cy="40780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spcAft>
                <a:spcPts val="338"/>
              </a:spcAft>
              <a:buClr>
                <a:srgbClr val="FF0000"/>
              </a:buClr>
              <a:defRPr/>
            </a:pPr>
            <a:r>
              <a:rPr lang="en-US" sz="900" b="1" dirty="0">
                <a:solidFill>
                  <a:srgbClr val="808080"/>
                </a:solidFill>
              </a:rPr>
              <a:t>Service Provider </a:t>
            </a:r>
          </a:p>
          <a:p>
            <a:pPr algn="ctr">
              <a:spcAft>
                <a:spcPts val="338"/>
              </a:spcAft>
              <a:buClr>
                <a:srgbClr val="FF0000"/>
              </a:buClr>
              <a:defRPr/>
            </a:pPr>
            <a:r>
              <a:rPr lang="en-US" sz="900" b="1" dirty="0">
                <a:solidFill>
                  <a:srgbClr val="808080"/>
                </a:solidFill>
                <a:latin typeface="Arial"/>
                <a:ea typeface="ＭＳ Ｐゴシック" charset="-128"/>
                <a:cs typeface="Arial"/>
              </a:rPr>
              <a:t>Ribbon SBC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85D99A0-5A0C-4986-A370-8C26E0996B82}"/>
              </a:ext>
            </a:extLst>
          </p:cNvPr>
          <p:cNvGrpSpPr/>
          <p:nvPr/>
        </p:nvGrpSpPr>
        <p:grpSpPr>
          <a:xfrm>
            <a:off x="1088714" y="3984381"/>
            <a:ext cx="366113" cy="486221"/>
            <a:chOff x="3421798" y="1759263"/>
            <a:chExt cx="845261" cy="1252015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8B2F0559-A1AC-4A8C-822A-2BA1D64A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81" y="1759263"/>
              <a:ext cx="808078" cy="969694"/>
            </a:xfrm>
            <a:prstGeom prst="rect">
              <a:avLst/>
            </a:prstGeom>
          </p:spPr>
        </p:pic>
        <p:pic>
          <p:nvPicPr>
            <p:cNvPr id="97" name="SBC">
              <a:extLst>
                <a:ext uri="{FF2B5EF4-FFF2-40B4-BE49-F238E27FC236}">
                  <a16:creationId xmlns:a16="http://schemas.microsoft.com/office/drawing/2014/main" id="{6F54ACD1-D432-456A-827E-1BDB6000E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798" y="2691238"/>
              <a:ext cx="838023" cy="32004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4CF550-6448-49AF-BE56-ADF06BB27D50}"/>
              </a:ext>
            </a:extLst>
          </p:cNvPr>
          <p:cNvGrpSpPr/>
          <p:nvPr/>
        </p:nvGrpSpPr>
        <p:grpSpPr>
          <a:xfrm>
            <a:off x="7457308" y="1580510"/>
            <a:ext cx="590499" cy="221186"/>
            <a:chOff x="3607311" y="3468823"/>
            <a:chExt cx="705437" cy="22569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F46BE4B-609D-41ED-88F0-71239A5B82A7}"/>
                </a:ext>
              </a:extLst>
            </p:cNvPr>
            <p:cNvGrpSpPr/>
            <p:nvPr/>
          </p:nvGrpSpPr>
          <p:grpSpPr>
            <a:xfrm>
              <a:off x="3607311" y="3468823"/>
              <a:ext cx="694833" cy="199670"/>
              <a:chOff x="7698386" y="1230096"/>
              <a:chExt cx="696902" cy="200264"/>
            </a:xfrm>
          </p:grpSpPr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10653181-AC22-47B4-BB55-BCA3E3758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8386" y="1230096"/>
                <a:ext cx="696902" cy="200264"/>
              </a:xfrm>
              <a:custGeom>
                <a:avLst/>
                <a:gdLst>
                  <a:gd name="T0" fmla="*/ 65 w 1709"/>
                  <a:gd name="T1" fmla="*/ 550 h 551"/>
                  <a:gd name="T2" fmla="*/ 0 w 1709"/>
                  <a:gd name="T3" fmla="*/ 485 h 551"/>
                  <a:gd name="T4" fmla="*/ 0 w 1709"/>
                  <a:gd name="T5" fmla="*/ 65 h 551"/>
                  <a:gd name="T6" fmla="*/ 65 w 1709"/>
                  <a:gd name="T7" fmla="*/ 0 h 551"/>
                  <a:gd name="T8" fmla="*/ 1643 w 1709"/>
                  <a:gd name="T9" fmla="*/ 0 h 551"/>
                  <a:gd name="T10" fmla="*/ 1708 w 1709"/>
                  <a:gd name="T11" fmla="*/ 65 h 551"/>
                  <a:gd name="T12" fmla="*/ 1708 w 1709"/>
                  <a:gd name="T13" fmla="*/ 485 h 551"/>
                  <a:gd name="T14" fmla="*/ 1643 w 1709"/>
                  <a:gd name="T15" fmla="*/ 550 h 551"/>
                  <a:gd name="T16" fmla="*/ 65 w 1709"/>
                  <a:gd name="T17" fmla="*/ 55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9" h="551">
                    <a:moveTo>
                      <a:pt x="65" y="550"/>
                    </a:moveTo>
                    <a:cubicBezTo>
                      <a:pt x="29" y="550"/>
                      <a:pt x="0" y="521"/>
                      <a:pt x="0" y="485"/>
                    </a:cubicBezTo>
                    <a:lnTo>
                      <a:pt x="0" y="65"/>
                    </a:lnTo>
                    <a:cubicBezTo>
                      <a:pt x="0" y="29"/>
                      <a:pt x="29" y="0"/>
                      <a:pt x="65" y="0"/>
                    </a:cubicBezTo>
                    <a:lnTo>
                      <a:pt x="1643" y="0"/>
                    </a:lnTo>
                    <a:cubicBezTo>
                      <a:pt x="1679" y="0"/>
                      <a:pt x="1708" y="29"/>
                      <a:pt x="1708" y="65"/>
                    </a:cubicBezTo>
                    <a:lnTo>
                      <a:pt x="1708" y="485"/>
                    </a:lnTo>
                    <a:cubicBezTo>
                      <a:pt x="1708" y="521"/>
                      <a:pt x="1679" y="550"/>
                      <a:pt x="1643" y="550"/>
                    </a:cubicBezTo>
                    <a:lnTo>
                      <a:pt x="65" y="550"/>
                    </a:lnTo>
                  </a:path>
                </a:pathLst>
              </a:custGeom>
              <a:solidFill>
                <a:schemeClr val="bg1"/>
              </a:solidFill>
              <a:ln w="28575" cap="flat">
                <a:noFill/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0DA62D5-A2F5-4662-B1B8-ADA3BA0A6632}"/>
                  </a:ext>
                </a:extLst>
              </p:cNvPr>
              <p:cNvGrpSpPr/>
              <p:nvPr/>
            </p:nvGrpSpPr>
            <p:grpSpPr>
              <a:xfrm>
                <a:off x="7714723" y="1242411"/>
                <a:ext cx="664885" cy="176170"/>
                <a:chOff x="7926956" y="1229507"/>
                <a:chExt cx="664885" cy="176170"/>
              </a:xfrm>
            </p:grpSpPr>
            <p:sp>
              <p:nvSpPr>
                <p:cNvPr id="48" name="Freeform 41">
                  <a:extLst>
                    <a:ext uri="{FF2B5EF4-FFF2-40B4-BE49-F238E27FC236}">
                      <a16:creationId xmlns:a16="http://schemas.microsoft.com/office/drawing/2014/main" id="{8B0E65F7-3FC4-4F08-9050-E3563811A4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26956" y="1229507"/>
                  <a:ext cx="664885" cy="176170"/>
                </a:xfrm>
                <a:custGeom>
                  <a:avLst/>
                  <a:gdLst>
                    <a:gd name="T0" fmla="*/ 65 w 1709"/>
                    <a:gd name="T1" fmla="*/ 550 h 551"/>
                    <a:gd name="T2" fmla="*/ 0 w 1709"/>
                    <a:gd name="T3" fmla="*/ 485 h 551"/>
                    <a:gd name="T4" fmla="*/ 0 w 1709"/>
                    <a:gd name="T5" fmla="*/ 65 h 551"/>
                    <a:gd name="T6" fmla="*/ 65 w 1709"/>
                    <a:gd name="T7" fmla="*/ 0 h 551"/>
                    <a:gd name="T8" fmla="*/ 1643 w 1709"/>
                    <a:gd name="T9" fmla="*/ 0 h 551"/>
                    <a:gd name="T10" fmla="*/ 1708 w 1709"/>
                    <a:gd name="T11" fmla="*/ 65 h 551"/>
                    <a:gd name="T12" fmla="*/ 1708 w 1709"/>
                    <a:gd name="T13" fmla="*/ 485 h 551"/>
                    <a:gd name="T14" fmla="*/ 1643 w 1709"/>
                    <a:gd name="T15" fmla="*/ 550 h 551"/>
                    <a:gd name="T16" fmla="*/ 65 w 1709"/>
                    <a:gd name="T17" fmla="*/ 550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9" h="551">
                      <a:moveTo>
                        <a:pt x="65" y="550"/>
                      </a:moveTo>
                      <a:cubicBezTo>
                        <a:pt x="29" y="550"/>
                        <a:pt x="0" y="521"/>
                        <a:pt x="0" y="485"/>
                      </a:cubicBezTo>
                      <a:lnTo>
                        <a:pt x="0" y="65"/>
                      </a:lnTo>
                      <a:cubicBezTo>
                        <a:pt x="0" y="29"/>
                        <a:pt x="29" y="0"/>
                        <a:pt x="65" y="0"/>
                      </a:cubicBezTo>
                      <a:lnTo>
                        <a:pt x="1643" y="0"/>
                      </a:lnTo>
                      <a:cubicBezTo>
                        <a:pt x="1679" y="0"/>
                        <a:pt x="1708" y="29"/>
                        <a:pt x="1708" y="65"/>
                      </a:cubicBezTo>
                      <a:lnTo>
                        <a:pt x="1708" y="485"/>
                      </a:lnTo>
                      <a:cubicBezTo>
                        <a:pt x="1708" y="521"/>
                        <a:pt x="1679" y="550"/>
                        <a:pt x="1643" y="550"/>
                      </a:cubicBezTo>
                      <a:lnTo>
                        <a:pt x="65" y="550"/>
                      </a:lnTo>
                    </a:path>
                  </a:pathLst>
                </a:custGeom>
                <a:solidFill>
                  <a:srgbClr val="808080"/>
                </a:solidFill>
                <a:ln w="28575" cap="flat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 dirty="0"/>
                </a:p>
              </p:txBody>
            </p:sp>
            <p:sp>
              <p:nvSpPr>
                <p:cNvPr id="49" name="Freeform 41">
                  <a:extLst>
                    <a:ext uri="{FF2B5EF4-FFF2-40B4-BE49-F238E27FC236}">
                      <a16:creationId xmlns:a16="http://schemas.microsoft.com/office/drawing/2014/main" id="{CEC3BABF-91F8-46C9-90E6-68FD7FAE8A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69167" y="1274135"/>
                  <a:ext cx="128016" cy="27432"/>
                </a:xfrm>
                <a:custGeom>
                  <a:avLst/>
                  <a:gdLst>
                    <a:gd name="T0" fmla="*/ 65 w 1709"/>
                    <a:gd name="T1" fmla="*/ 550 h 551"/>
                    <a:gd name="T2" fmla="*/ 0 w 1709"/>
                    <a:gd name="T3" fmla="*/ 485 h 551"/>
                    <a:gd name="T4" fmla="*/ 0 w 1709"/>
                    <a:gd name="T5" fmla="*/ 65 h 551"/>
                    <a:gd name="T6" fmla="*/ 65 w 1709"/>
                    <a:gd name="T7" fmla="*/ 0 h 551"/>
                    <a:gd name="T8" fmla="*/ 1643 w 1709"/>
                    <a:gd name="T9" fmla="*/ 0 h 551"/>
                    <a:gd name="T10" fmla="*/ 1708 w 1709"/>
                    <a:gd name="T11" fmla="*/ 65 h 551"/>
                    <a:gd name="T12" fmla="*/ 1708 w 1709"/>
                    <a:gd name="T13" fmla="*/ 485 h 551"/>
                    <a:gd name="T14" fmla="*/ 1643 w 1709"/>
                    <a:gd name="T15" fmla="*/ 550 h 551"/>
                    <a:gd name="T16" fmla="*/ 65 w 1709"/>
                    <a:gd name="T17" fmla="*/ 550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9" h="551">
                      <a:moveTo>
                        <a:pt x="65" y="550"/>
                      </a:moveTo>
                      <a:cubicBezTo>
                        <a:pt x="29" y="550"/>
                        <a:pt x="0" y="521"/>
                        <a:pt x="0" y="485"/>
                      </a:cubicBezTo>
                      <a:lnTo>
                        <a:pt x="0" y="65"/>
                      </a:lnTo>
                      <a:cubicBezTo>
                        <a:pt x="0" y="29"/>
                        <a:pt x="29" y="0"/>
                        <a:pt x="65" y="0"/>
                      </a:cubicBezTo>
                      <a:lnTo>
                        <a:pt x="1643" y="0"/>
                      </a:lnTo>
                      <a:cubicBezTo>
                        <a:pt x="1679" y="0"/>
                        <a:pt x="1708" y="29"/>
                        <a:pt x="1708" y="65"/>
                      </a:cubicBezTo>
                      <a:lnTo>
                        <a:pt x="1708" y="485"/>
                      </a:lnTo>
                      <a:cubicBezTo>
                        <a:pt x="1708" y="521"/>
                        <a:pt x="1679" y="550"/>
                        <a:pt x="1643" y="550"/>
                      </a:cubicBezTo>
                      <a:lnTo>
                        <a:pt x="65" y="55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 sz="1350" dirty="0"/>
                </a:p>
              </p:txBody>
            </p:sp>
          </p:grpSp>
        </p:grpSp>
        <p:sp>
          <p:nvSpPr>
            <p:cNvPr id="45" name="Arrow Parting Ways">
              <a:extLst>
                <a:ext uri="{FF2B5EF4-FFF2-40B4-BE49-F238E27FC236}">
                  <a16:creationId xmlns:a16="http://schemas.microsoft.com/office/drawing/2014/main" id="{5606FE35-505A-4E1B-82D4-4A6A8E34451A}"/>
                </a:ext>
              </a:extLst>
            </p:cNvPr>
            <p:cNvSpPr/>
            <p:nvPr/>
          </p:nvSpPr>
          <p:spPr>
            <a:xfrm>
              <a:off x="3675734" y="3482534"/>
              <a:ext cx="637014" cy="211981"/>
            </a:xfrm>
            <a:prstGeom prst="rect">
              <a:avLst/>
            </a:prstGeom>
            <a:effectLst/>
          </p:spPr>
          <p:txBody>
            <a:bodyPr vert="horz" wrap="square" rtlCol="0">
              <a:spAutoFit/>
            </a:bodyPr>
            <a:lstStyle/>
            <a:p>
              <a:pPr algn="ctr" defTabSz="257175">
                <a:spcBef>
                  <a:spcPct val="0"/>
                </a:spcBef>
                <a:spcAft>
                  <a:spcPts val="338"/>
                </a:spcAft>
                <a:buClr>
                  <a:srgbClr val="FF0000"/>
                </a:buClr>
              </a:pPr>
              <a:r>
                <a:rPr lang="en-US" sz="750" dirty="0">
                  <a:solidFill>
                    <a:schemeClr val="bg1"/>
                  </a:solidFill>
                  <a:latin typeface="Arial"/>
                  <a:ea typeface="+mj-ea"/>
                  <a:cs typeface="Arial"/>
                </a:rPr>
                <a:t>CCE</a:t>
              </a:r>
              <a:endParaRPr lang="en-US" sz="788" b="1" dirty="0">
                <a:solidFill>
                  <a:schemeClr val="bg1"/>
                </a:solidFill>
                <a:latin typeface="Arial"/>
                <a:ea typeface="+mj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824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8" grpId="0" animBg="1"/>
      <p:bldP spid="89" grpId="0" animBg="1"/>
      <p:bldP spid="91" grpId="0" animBg="1"/>
      <p:bldP spid="19" grpId="0" animBg="1"/>
      <p:bldP spid="4" grpId="0" animBg="1"/>
      <p:bldP spid="3" grpId="0" uiExpand="1" build="p"/>
      <p:bldP spid="8" grpId="0"/>
      <p:bldP spid="12" grpId="0" animBg="1"/>
      <p:bldP spid="13" grpId="0" animBg="1"/>
      <p:bldP spid="14" grpId="0" animBg="1"/>
      <p:bldP spid="20" grpId="0" animBg="1"/>
      <p:bldP spid="21" grpId="0" animBg="1"/>
      <p:bldP spid="23" grpId="0" animBg="1"/>
      <p:bldP spid="15" grpId="0" animBg="1"/>
      <p:bldP spid="22" grpId="0" animBg="1"/>
      <p:bldP spid="27" grpId="0" animBg="1"/>
      <p:bldP spid="28" grpId="0"/>
      <p:bldP spid="29" grpId="0" animBg="1"/>
      <p:bldP spid="31" grpId="0" animBg="1"/>
      <p:bldP spid="34" grpId="0" animBg="1"/>
      <p:bldP spid="36" grpId="0" animBg="1"/>
      <p:bldP spid="41" grpId="0" animBg="1"/>
      <p:bldP spid="69" grpId="0"/>
      <p:bldP spid="86" grpId="0" animBg="1"/>
      <p:bldP spid="87" grpId="0" animBg="1"/>
      <p:bldP spid="92" grpId="0" animBg="1"/>
      <p:bldP spid="93" grpId="0" animBg="1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Carrier Support for Large Enterprise Deployments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/>
              <a:t>Additional Benefits of Carrier Deployed SBC with Direct Routing</a:t>
            </a:r>
            <a:endParaRPr lang="en-US"/>
          </a:p>
        </p:txBody>
      </p:sp>
      <p:sp>
        <p:nvSpPr>
          <p:cNvPr id="119" name="Rectangle 118"/>
          <p:cNvSpPr/>
          <p:nvPr/>
        </p:nvSpPr>
        <p:spPr>
          <a:xfrm flipH="1">
            <a:off x="802861" y="3260634"/>
            <a:ext cx="2322371" cy="14233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480060" rtlCol="0" anchor="t" anchorCtr="0"/>
          <a:lstStyle/>
          <a:p>
            <a:pPr marL="135731" marR="0" lvl="0" indent="-13573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TextBox 75"/>
          <p:cNvSpPr txBox="1">
            <a:spLocks noChangeArrowheads="1"/>
          </p:cNvSpPr>
          <p:nvPr/>
        </p:nvSpPr>
        <p:spPr bwMode="auto">
          <a:xfrm>
            <a:off x="802861" y="4411416"/>
            <a:ext cx="23223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Cincinnati Contact Center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915554" y="3436717"/>
            <a:ext cx="2096984" cy="970251"/>
            <a:chOff x="-706215" y="821614"/>
            <a:chExt cx="1212208" cy="711391"/>
          </a:xfrm>
        </p:grpSpPr>
        <p:sp>
          <p:nvSpPr>
            <p:cNvPr id="168" name="Rounded Rectangle 167"/>
            <p:cNvSpPr/>
            <p:nvPr/>
          </p:nvSpPr>
          <p:spPr>
            <a:xfrm>
              <a:off x="-706214" y="829215"/>
              <a:ext cx="1212207" cy="703790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-706215" y="821614"/>
              <a:ext cx="1212208" cy="711391"/>
            </a:xfrm>
            <a:prstGeom prst="rect">
              <a:avLst/>
            </a:prstGeom>
            <a:noFill/>
          </p:spPr>
          <p:txBody>
            <a:bodyPr wrap="square" lIns="274320" tIns="45720" bIns="4572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Avaya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IP-ACD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&amp; IVR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955225" y="3569407"/>
            <a:ext cx="777663" cy="711256"/>
            <a:chOff x="2160070" y="3569407"/>
            <a:chExt cx="777663" cy="711256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160070" y="3569407"/>
              <a:ext cx="6473" cy="7112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2166545" y="3616305"/>
              <a:ext cx="534738" cy="22678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2166545" y="3922380"/>
              <a:ext cx="771188" cy="1633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2166545" y="4131678"/>
              <a:ext cx="572028" cy="6872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232"/>
          <p:cNvGrpSpPr>
            <a:grpSpLocks noChangeAspect="1"/>
          </p:cNvGrpSpPr>
          <p:nvPr/>
        </p:nvGrpSpPr>
        <p:grpSpPr bwMode="auto">
          <a:xfrm>
            <a:off x="2341545" y="3527580"/>
            <a:ext cx="295921" cy="239414"/>
            <a:chOff x="5875" y="3018"/>
            <a:chExt cx="398" cy="322"/>
          </a:xfrm>
        </p:grpSpPr>
        <p:sp>
          <p:nvSpPr>
            <p:cNvPr id="139" name="Freeform 233"/>
            <p:cNvSpPr>
              <a:spLocks noChangeArrowheads="1"/>
            </p:cNvSpPr>
            <p:nvPr/>
          </p:nvSpPr>
          <p:spPr bwMode="auto">
            <a:xfrm>
              <a:off x="5875" y="3018"/>
              <a:ext cx="398" cy="322"/>
            </a:xfrm>
            <a:custGeom>
              <a:avLst/>
              <a:gdLst>
                <a:gd name="T0" fmla="*/ 435 w 1759"/>
                <a:gd name="T1" fmla="*/ 0 h 1425"/>
                <a:gd name="T2" fmla="*/ 608 w 1759"/>
                <a:gd name="T3" fmla="*/ 93 h 1425"/>
                <a:gd name="T4" fmla="*/ 777 w 1759"/>
                <a:gd name="T5" fmla="*/ 0 h 1425"/>
                <a:gd name="T6" fmla="*/ 1558 w 1759"/>
                <a:gd name="T7" fmla="*/ 0 h 1425"/>
                <a:gd name="T8" fmla="*/ 1758 w 1759"/>
                <a:gd name="T9" fmla="*/ 200 h 1425"/>
                <a:gd name="T10" fmla="*/ 1758 w 1759"/>
                <a:gd name="T11" fmla="*/ 1224 h 1425"/>
                <a:gd name="T12" fmla="*/ 1558 w 1759"/>
                <a:gd name="T13" fmla="*/ 1424 h 1425"/>
                <a:gd name="T14" fmla="*/ 777 w 1759"/>
                <a:gd name="T15" fmla="*/ 1424 h 1425"/>
                <a:gd name="T16" fmla="*/ 608 w 1759"/>
                <a:gd name="T17" fmla="*/ 1331 h 1425"/>
                <a:gd name="T18" fmla="*/ 435 w 1759"/>
                <a:gd name="T19" fmla="*/ 1424 h 1425"/>
                <a:gd name="T20" fmla="*/ 207 w 1759"/>
                <a:gd name="T21" fmla="*/ 1424 h 1425"/>
                <a:gd name="T22" fmla="*/ 0 w 1759"/>
                <a:gd name="T23" fmla="*/ 1217 h 1425"/>
                <a:gd name="T24" fmla="*/ 0 w 1759"/>
                <a:gd name="T25" fmla="*/ 207 h 1425"/>
                <a:gd name="T26" fmla="*/ 207 w 1759"/>
                <a:gd name="T27" fmla="*/ 0 h 1425"/>
                <a:gd name="T28" fmla="*/ 435 w 1759"/>
                <a:gd name="T29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9" h="1425">
                  <a:moveTo>
                    <a:pt x="435" y="0"/>
                  </a:moveTo>
                  <a:cubicBezTo>
                    <a:pt x="507" y="0"/>
                    <a:pt x="571" y="37"/>
                    <a:pt x="608" y="93"/>
                  </a:cubicBezTo>
                  <a:cubicBezTo>
                    <a:pt x="643" y="37"/>
                    <a:pt x="706" y="0"/>
                    <a:pt x="777" y="0"/>
                  </a:cubicBezTo>
                  <a:lnTo>
                    <a:pt x="1558" y="0"/>
                  </a:lnTo>
                  <a:cubicBezTo>
                    <a:pt x="1669" y="0"/>
                    <a:pt x="1758" y="90"/>
                    <a:pt x="1758" y="200"/>
                  </a:cubicBezTo>
                  <a:lnTo>
                    <a:pt x="1758" y="1224"/>
                  </a:lnTo>
                  <a:cubicBezTo>
                    <a:pt x="1758" y="1334"/>
                    <a:pt x="1669" y="1424"/>
                    <a:pt x="1558" y="1424"/>
                  </a:cubicBezTo>
                  <a:lnTo>
                    <a:pt x="777" y="1424"/>
                  </a:lnTo>
                  <a:cubicBezTo>
                    <a:pt x="706" y="1424"/>
                    <a:pt x="643" y="1387"/>
                    <a:pt x="608" y="1331"/>
                  </a:cubicBezTo>
                  <a:cubicBezTo>
                    <a:pt x="571" y="1387"/>
                    <a:pt x="507" y="1424"/>
                    <a:pt x="435" y="1424"/>
                  </a:cubicBezTo>
                  <a:lnTo>
                    <a:pt x="207" y="1424"/>
                  </a:lnTo>
                  <a:cubicBezTo>
                    <a:pt x="93" y="1424"/>
                    <a:pt x="0" y="1331"/>
                    <a:pt x="0" y="1217"/>
                  </a:cubicBezTo>
                  <a:lnTo>
                    <a:pt x="0" y="207"/>
                  </a:lnTo>
                  <a:cubicBezTo>
                    <a:pt x="0" y="93"/>
                    <a:pt x="93" y="0"/>
                    <a:pt x="207" y="0"/>
                  </a:cubicBezTo>
                  <a:lnTo>
                    <a:pt x="43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234"/>
            <p:cNvSpPr>
              <a:spLocks noChangeArrowheads="1"/>
            </p:cNvSpPr>
            <p:nvPr/>
          </p:nvSpPr>
          <p:spPr bwMode="auto">
            <a:xfrm>
              <a:off x="5891" y="3034"/>
              <a:ext cx="367" cy="291"/>
            </a:xfrm>
            <a:custGeom>
              <a:avLst/>
              <a:gdLst>
                <a:gd name="T0" fmla="*/ 138 w 1622"/>
                <a:gd name="T1" fmla="*/ 1286 h 1287"/>
                <a:gd name="T2" fmla="*/ 0 w 1622"/>
                <a:gd name="T3" fmla="*/ 138 h 1287"/>
                <a:gd name="T4" fmla="*/ 366 w 1622"/>
                <a:gd name="T5" fmla="*/ 0 h 1287"/>
                <a:gd name="T6" fmla="*/ 505 w 1622"/>
                <a:gd name="T7" fmla="*/ 1148 h 1287"/>
                <a:gd name="T8" fmla="*/ 1489 w 1622"/>
                <a:gd name="T9" fmla="*/ 1286 h 1287"/>
                <a:gd name="T10" fmla="*/ 576 w 1622"/>
                <a:gd name="T11" fmla="*/ 1155 h 1287"/>
                <a:gd name="T12" fmla="*/ 708 w 1622"/>
                <a:gd name="T13" fmla="*/ 0 h 1287"/>
                <a:gd name="T14" fmla="*/ 1621 w 1622"/>
                <a:gd name="T15" fmla="*/ 131 h 1287"/>
                <a:gd name="T16" fmla="*/ 1489 w 1622"/>
                <a:gd name="T17" fmla="*/ 1286 h 1287"/>
                <a:gd name="T18" fmla="*/ 849 w 1622"/>
                <a:gd name="T19" fmla="*/ 1172 h 1287"/>
                <a:gd name="T20" fmla="*/ 849 w 1622"/>
                <a:gd name="T21" fmla="*/ 1009 h 1287"/>
                <a:gd name="T22" fmla="*/ 1034 w 1622"/>
                <a:gd name="T23" fmla="*/ 1090 h 1287"/>
                <a:gd name="T24" fmla="*/ 1197 w 1622"/>
                <a:gd name="T25" fmla="*/ 1090 h 1287"/>
                <a:gd name="T26" fmla="*/ 1034 w 1622"/>
                <a:gd name="T27" fmla="*/ 1090 h 1287"/>
                <a:gd name="T28" fmla="*/ 1382 w 1622"/>
                <a:gd name="T29" fmla="*/ 1172 h 1287"/>
                <a:gd name="T30" fmla="*/ 1382 w 1622"/>
                <a:gd name="T31" fmla="*/ 1009 h 1287"/>
                <a:gd name="T32" fmla="*/ 768 w 1622"/>
                <a:gd name="T33" fmla="*/ 877 h 1287"/>
                <a:gd name="T34" fmla="*/ 931 w 1622"/>
                <a:gd name="T35" fmla="*/ 877 h 1287"/>
                <a:gd name="T36" fmla="*/ 768 w 1622"/>
                <a:gd name="T37" fmla="*/ 877 h 1287"/>
                <a:gd name="T38" fmla="*/ 1116 w 1622"/>
                <a:gd name="T39" fmla="*/ 959 h 1287"/>
                <a:gd name="T40" fmla="*/ 1116 w 1622"/>
                <a:gd name="T41" fmla="*/ 795 h 1287"/>
                <a:gd name="T42" fmla="*/ 1301 w 1622"/>
                <a:gd name="T43" fmla="*/ 877 h 1287"/>
                <a:gd name="T44" fmla="*/ 1464 w 1622"/>
                <a:gd name="T45" fmla="*/ 877 h 1287"/>
                <a:gd name="T46" fmla="*/ 1301 w 1622"/>
                <a:gd name="T47" fmla="*/ 877 h 1287"/>
                <a:gd name="T48" fmla="*/ 849 w 1622"/>
                <a:gd name="T49" fmla="*/ 745 h 1287"/>
                <a:gd name="T50" fmla="*/ 849 w 1622"/>
                <a:gd name="T51" fmla="*/ 583 h 1287"/>
                <a:gd name="T52" fmla="*/ 1034 w 1622"/>
                <a:gd name="T53" fmla="*/ 664 h 1287"/>
                <a:gd name="T54" fmla="*/ 1197 w 1622"/>
                <a:gd name="T55" fmla="*/ 664 h 1287"/>
                <a:gd name="T56" fmla="*/ 1034 w 1622"/>
                <a:gd name="T57" fmla="*/ 664 h 1287"/>
                <a:gd name="T58" fmla="*/ 1382 w 1622"/>
                <a:gd name="T59" fmla="*/ 745 h 1287"/>
                <a:gd name="T60" fmla="*/ 1382 w 1622"/>
                <a:gd name="T61" fmla="*/ 583 h 1287"/>
                <a:gd name="T62" fmla="*/ 1345 w 1622"/>
                <a:gd name="T63" fmla="*/ 149 h 1287"/>
                <a:gd name="T64" fmla="*/ 761 w 1622"/>
                <a:gd name="T65" fmla="*/ 239 h 1287"/>
                <a:gd name="T66" fmla="*/ 850 w 1622"/>
                <a:gd name="T67" fmla="*/ 457 h 1287"/>
                <a:gd name="T68" fmla="*/ 1435 w 1622"/>
                <a:gd name="T69" fmla="*/ 367 h 1287"/>
                <a:gd name="T70" fmla="*/ 1345 w 1622"/>
                <a:gd name="T71" fmla="*/ 149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22" h="1287">
                  <a:moveTo>
                    <a:pt x="366" y="1286"/>
                  </a:moveTo>
                  <a:lnTo>
                    <a:pt x="138" y="1286"/>
                  </a:lnTo>
                  <a:cubicBezTo>
                    <a:pt x="62" y="1286"/>
                    <a:pt x="0" y="1224"/>
                    <a:pt x="0" y="1148"/>
                  </a:cubicBezTo>
                  <a:lnTo>
                    <a:pt x="0" y="138"/>
                  </a:lnTo>
                  <a:cubicBezTo>
                    <a:pt x="0" y="62"/>
                    <a:pt x="62" y="0"/>
                    <a:pt x="138" y="0"/>
                  </a:cubicBezTo>
                  <a:lnTo>
                    <a:pt x="366" y="0"/>
                  </a:lnTo>
                  <a:cubicBezTo>
                    <a:pt x="443" y="0"/>
                    <a:pt x="505" y="62"/>
                    <a:pt x="505" y="138"/>
                  </a:cubicBezTo>
                  <a:lnTo>
                    <a:pt x="505" y="1148"/>
                  </a:lnTo>
                  <a:cubicBezTo>
                    <a:pt x="505" y="1224"/>
                    <a:pt x="443" y="1286"/>
                    <a:pt x="366" y="1286"/>
                  </a:cubicBezTo>
                  <a:close/>
                  <a:moveTo>
                    <a:pt x="1489" y="1286"/>
                  </a:moveTo>
                  <a:lnTo>
                    <a:pt x="708" y="1286"/>
                  </a:lnTo>
                  <a:cubicBezTo>
                    <a:pt x="635" y="1286"/>
                    <a:pt x="576" y="1227"/>
                    <a:pt x="576" y="1155"/>
                  </a:cubicBezTo>
                  <a:lnTo>
                    <a:pt x="576" y="131"/>
                  </a:lnTo>
                  <a:cubicBezTo>
                    <a:pt x="576" y="59"/>
                    <a:pt x="635" y="0"/>
                    <a:pt x="708" y="0"/>
                  </a:cubicBezTo>
                  <a:lnTo>
                    <a:pt x="1489" y="0"/>
                  </a:lnTo>
                  <a:cubicBezTo>
                    <a:pt x="1562" y="0"/>
                    <a:pt x="1621" y="59"/>
                    <a:pt x="1621" y="131"/>
                  </a:cubicBezTo>
                  <a:lnTo>
                    <a:pt x="1621" y="1155"/>
                  </a:lnTo>
                  <a:cubicBezTo>
                    <a:pt x="1621" y="1227"/>
                    <a:pt x="1562" y="1286"/>
                    <a:pt x="1489" y="1286"/>
                  </a:cubicBezTo>
                  <a:close/>
                  <a:moveTo>
                    <a:pt x="768" y="1090"/>
                  </a:moveTo>
                  <a:cubicBezTo>
                    <a:pt x="768" y="1136"/>
                    <a:pt x="805" y="1172"/>
                    <a:pt x="849" y="1172"/>
                  </a:cubicBezTo>
                  <a:cubicBezTo>
                    <a:pt x="894" y="1172"/>
                    <a:pt x="931" y="1136"/>
                    <a:pt x="931" y="1090"/>
                  </a:cubicBezTo>
                  <a:cubicBezTo>
                    <a:pt x="931" y="1045"/>
                    <a:pt x="894" y="1009"/>
                    <a:pt x="849" y="1009"/>
                  </a:cubicBezTo>
                  <a:cubicBezTo>
                    <a:pt x="805" y="1009"/>
                    <a:pt x="768" y="1045"/>
                    <a:pt x="768" y="1090"/>
                  </a:cubicBezTo>
                  <a:close/>
                  <a:moveTo>
                    <a:pt x="1034" y="1090"/>
                  </a:moveTo>
                  <a:cubicBezTo>
                    <a:pt x="1034" y="1136"/>
                    <a:pt x="1070" y="1172"/>
                    <a:pt x="1116" y="1172"/>
                  </a:cubicBezTo>
                  <a:cubicBezTo>
                    <a:pt x="1161" y="1172"/>
                    <a:pt x="1197" y="1136"/>
                    <a:pt x="1197" y="1090"/>
                  </a:cubicBezTo>
                  <a:cubicBezTo>
                    <a:pt x="1197" y="1045"/>
                    <a:pt x="1161" y="1009"/>
                    <a:pt x="1116" y="1009"/>
                  </a:cubicBezTo>
                  <a:cubicBezTo>
                    <a:pt x="1070" y="1009"/>
                    <a:pt x="1034" y="1045"/>
                    <a:pt x="1034" y="1090"/>
                  </a:cubicBezTo>
                  <a:close/>
                  <a:moveTo>
                    <a:pt x="1301" y="1090"/>
                  </a:moveTo>
                  <a:cubicBezTo>
                    <a:pt x="1301" y="1136"/>
                    <a:pt x="1337" y="1172"/>
                    <a:pt x="1382" y="1172"/>
                  </a:cubicBezTo>
                  <a:cubicBezTo>
                    <a:pt x="1428" y="1172"/>
                    <a:pt x="1464" y="1136"/>
                    <a:pt x="1464" y="1090"/>
                  </a:cubicBezTo>
                  <a:cubicBezTo>
                    <a:pt x="1464" y="1045"/>
                    <a:pt x="1428" y="1009"/>
                    <a:pt x="1382" y="1009"/>
                  </a:cubicBezTo>
                  <a:cubicBezTo>
                    <a:pt x="1337" y="1009"/>
                    <a:pt x="1301" y="1045"/>
                    <a:pt x="1301" y="1090"/>
                  </a:cubicBezTo>
                  <a:close/>
                  <a:moveTo>
                    <a:pt x="768" y="877"/>
                  </a:moveTo>
                  <a:cubicBezTo>
                    <a:pt x="768" y="922"/>
                    <a:pt x="805" y="959"/>
                    <a:pt x="849" y="959"/>
                  </a:cubicBezTo>
                  <a:cubicBezTo>
                    <a:pt x="894" y="959"/>
                    <a:pt x="931" y="922"/>
                    <a:pt x="931" y="877"/>
                  </a:cubicBezTo>
                  <a:cubicBezTo>
                    <a:pt x="931" y="832"/>
                    <a:pt x="894" y="795"/>
                    <a:pt x="849" y="795"/>
                  </a:cubicBezTo>
                  <a:cubicBezTo>
                    <a:pt x="805" y="795"/>
                    <a:pt x="768" y="832"/>
                    <a:pt x="768" y="877"/>
                  </a:cubicBezTo>
                  <a:close/>
                  <a:moveTo>
                    <a:pt x="1034" y="877"/>
                  </a:moveTo>
                  <a:cubicBezTo>
                    <a:pt x="1034" y="922"/>
                    <a:pt x="1070" y="959"/>
                    <a:pt x="1116" y="959"/>
                  </a:cubicBezTo>
                  <a:cubicBezTo>
                    <a:pt x="1161" y="959"/>
                    <a:pt x="1197" y="922"/>
                    <a:pt x="1197" y="877"/>
                  </a:cubicBezTo>
                  <a:cubicBezTo>
                    <a:pt x="1197" y="832"/>
                    <a:pt x="1161" y="795"/>
                    <a:pt x="1116" y="795"/>
                  </a:cubicBezTo>
                  <a:cubicBezTo>
                    <a:pt x="1070" y="795"/>
                    <a:pt x="1034" y="832"/>
                    <a:pt x="1034" y="877"/>
                  </a:cubicBezTo>
                  <a:close/>
                  <a:moveTo>
                    <a:pt x="1301" y="877"/>
                  </a:moveTo>
                  <a:cubicBezTo>
                    <a:pt x="1301" y="922"/>
                    <a:pt x="1337" y="959"/>
                    <a:pt x="1382" y="959"/>
                  </a:cubicBezTo>
                  <a:cubicBezTo>
                    <a:pt x="1428" y="959"/>
                    <a:pt x="1464" y="922"/>
                    <a:pt x="1464" y="877"/>
                  </a:cubicBezTo>
                  <a:cubicBezTo>
                    <a:pt x="1464" y="832"/>
                    <a:pt x="1428" y="795"/>
                    <a:pt x="1382" y="795"/>
                  </a:cubicBezTo>
                  <a:cubicBezTo>
                    <a:pt x="1337" y="795"/>
                    <a:pt x="1301" y="832"/>
                    <a:pt x="1301" y="877"/>
                  </a:cubicBezTo>
                  <a:close/>
                  <a:moveTo>
                    <a:pt x="768" y="664"/>
                  </a:moveTo>
                  <a:cubicBezTo>
                    <a:pt x="768" y="709"/>
                    <a:pt x="805" y="745"/>
                    <a:pt x="849" y="745"/>
                  </a:cubicBezTo>
                  <a:cubicBezTo>
                    <a:pt x="894" y="745"/>
                    <a:pt x="931" y="709"/>
                    <a:pt x="931" y="664"/>
                  </a:cubicBezTo>
                  <a:cubicBezTo>
                    <a:pt x="931" y="619"/>
                    <a:pt x="894" y="583"/>
                    <a:pt x="849" y="583"/>
                  </a:cubicBezTo>
                  <a:cubicBezTo>
                    <a:pt x="805" y="583"/>
                    <a:pt x="768" y="619"/>
                    <a:pt x="768" y="664"/>
                  </a:cubicBezTo>
                  <a:close/>
                  <a:moveTo>
                    <a:pt x="1034" y="664"/>
                  </a:moveTo>
                  <a:cubicBezTo>
                    <a:pt x="1034" y="709"/>
                    <a:pt x="1070" y="745"/>
                    <a:pt x="1116" y="745"/>
                  </a:cubicBezTo>
                  <a:cubicBezTo>
                    <a:pt x="1161" y="745"/>
                    <a:pt x="1197" y="709"/>
                    <a:pt x="1197" y="664"/>
                  </a:cubicBezTo>
                  <a:cubicBezTo>
                    <a:pt x="1197" y="619"/>
                    <a:pt x="1161" y="583"/>
                    <a:pt x="1116" y="583"/>
                  </a:cubicBezTo>
                  <a:cubicBezTo>
                    <a:pt x="1070" y="583"/>
                    <a:pt x="1034" y="619"/>
                    <a:pt x="1034" y="664"/>
                  </a:cubicBezTo>
                  <a:close/>
                  <a:moveTo>
                    <a:pt x="1301" y="664"/>
                  </a:moveTo>
                  <a:cubicBezTo>
                    <a:pt x="1301" y="709"/>
                    <a:pt x="1337" y="745"/>
                    <a:pt x="1382" y="745"/>
                  </a:cubicBezTo>
                  <a:cubicBezTo>
                    <a:pt x="1428" y="745"/>
                    <a:pt x="1464" y="709"/>
                    <a:pt x="1464" y="664"/>
                  </a:cubicBezTo>
                  <a:cubicBezTo>
                    <a:pt x="1464" y="619"/>
                    <a:pt x="1428" y="583"/>
                    <a:pt x="1382" y="583"/>
                  </a:cubicBezTo>
                  <a:cubicBezTo>
                    <a:pt x="1337" y="583"/>
                    <a:pt x="1301" y="619"/>
                    <a:pt x="1301" y="664"/>
                  </a:cubicBezTo>
                  <a:close/>
                  <a:moveTo>
                    <a:pt x="1345" y="149"/>
                  </a:moveTo>
                  <a:lnTo>
                    <a:pt x="850" y="149"/>
                  </a:lnTo>
                  <a:cubicBezTo>
                    <a:pt x="802" y="149"/>
                    <a:pt x="761" y="189"/>
                    <a:pt x="761" y="239"/>
                  </a:cubicBezTo>
                  <a:lnTo>
                    <a:pt x="761" y="367"/>
                  </a:lnTo>
                  <a:cubicBezTo>
                    <a:pt x="761" y="417"/>
                    <a:pt x="802" y="457"/>
                    <a:pt x="850" y="457"/>
                  </a:cubicBezTo>
                  <a:lnTo>
                    <a:pt x="1345" y="457"/>
                  </a:lnTo>
                  <a:cubicBezTo>
                    <a:pt x="1395" y="457"/>
                    <a:pt x="1435" y="417"/>
                    <a:pt x="1435" y="367"/>
                  </a:cubicBezTo>
                  <a:lnTo>
                    <a:pt x="1435" y="239"/>
                  </a:lnTo>
                  <a:cubicBezTo>
                    <a:pt x="1435" y="189"/>
                    <a:pt x="1395" y="149"/>
                    <a:pt x="1345" y="1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8" name="Group 127"/>
          <p:cNvGrpSpPr>
            <a:grpSpLocks noChangeAspect="1"/>
          </p:cNvGrpSpPr>
          <p:nvPr/>
        </p:nvGrpSpPr>
        <p:grpSpPr bwMode="auto">
          <a:xfrm>
            <a:off x="2341545" y="4070130"/>
            <a:ext cx="295921" cy="239414"/>
            <a:chOff x="5875" y="3018"/>
            <a:chExt cx="398" cy="322"/>
          </a:xfrm>
        </p:grpSpPr>
        <p:sp>
          <p:nvSpPr>
            <p:cNvPr id="137" name="Freeform 233"/>
            <p:cNvSpPr>
              <a:spLocks noChangeArrowheads="1"/>
            </p:cNvSpPr>
            <p:nvPr/>
          </p:nvSpPr>
          <p:spPr bwMode="auto">
            <a:xfrm>
              <a:off x="5875" y="3018"/>
              <a:ext cx="398" cy="322"/>
            </a:xfrm>
            <a:custGeom>
              <a:avLst/>
              <a:gdLst>
                <a:gd name="T0" fmla="*/ 435 w 1759"/>
                <a:gd name="T1" fmla="*/ 0 h 1425"/>
                <a:gd name="T2" fmla="*/ 608 w 1759"/>
                <a:gd name="T3" fmla="*/ 93 h 1425"/>
                <a:gd name="T4" fmla="*/ 777 w 1759"/>
                <a:gd name="T5" fmla="*/ 0 h 1425"/>
                <a:gd name="T6" fmla="*/ 1558 w 1759"/>
                <a:gd name="T7" fmla="*/ 0 h 1425"/>
                <a:gd name="T8" fmla="*/ 1758 w 1759"/>
                <a:gd name="T9" fmla="*/ 200 h 1425"/>
                <a:gd name="T10" fmla="*/ 1758 w 1759"/>
                <a:gd name="T11" fmla="*/ 1224 h 1425"/>
                <a:gd name="T12" fmla="*/ 1558 w 1759"/>
                <a:gd name="T13" fmla="*/ 1424 h 1425"/>
                <a:gd name="T14" fmla="*/ 777 w 1759"/>
                <a:gd name="T15" fmla="*/ 1424 h 1425"/>
                <a:gd name="T16" fmla="*/ 608 w 1759"/>
                <a:gd name="T17" fmla="*/ 1331 h 1425"/>
                <a:gd name="T18" fmla="*/ 435 w 1759"/>
                <a:gd name="T19" fmla="*/ 1424 h 1425"/>
                <a:gd name="T20" fmla="*/ 207 w 1759"/>
                <a:gd name="T21" fmla="*/ 1424 h 1425"/>
                <a:gd name="T22" fmla="*/ 0 w 1759"/>
                <a:gd name="T23" fmla="*/ 1217 h 1425"/>
                <a:gd name="T24" fmla="*/ 0 w 1759"/>
                <a:gd name="T25" fmla="*/ 207 h 1425"/>
                <a:gd name="T26" fmla="*/ 207 w 1759"/>
                <a:gd name="T27" fmla="*/ 0 h 1425"/>
                <a:gd name="T28" fmla="*/ 435 w 1759"/>
                <a:gd name="T29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9" h="1425">
                  <a:moveTo>
                    <a:pt x="435" y="0"/>
                  </a:moveTo>
                  <a:cubicBezTo>
                    <a:pt x="507" y="0"/>
                    <a:pt x="571" y="37"/>
                    <a:pt x="608" y="93"/>
                  </a:cubicBezTo>
                  <a:cubicBezTo>
                    <a:pt x="643" y="37"/>
                    <a:pt x="706" y="0"/>
                    <a:pt x="777" y="0"/>
                  </a:cubicBezTo>
                  <a:lnTo>
                    <a:pt x="1558" y="0"/>
                  </a:lnTo>
                  <a:cubicBezTo>
                    <a:pt x="1669" y="0"/>
                    <a:pt x="1758" y="90"/>
                    <a:pt x="1758" y="200"/>
                  </a:cubicBezTo>
                  <a:lnTo>
                    <a:pt x="1758" y="1224"/>
                  </a:lnTo>
                  <a:cubicBezTo>
                    <a:pt x="1758" y="1334"/>
                    <a:pt x="1669" y="1424"/>
                    <a:pt x="1558" y="1424"/>
                  </a:cubicBezTo>
                  <a:lnTo>
                    <a:pt x="777" y="1424"/>
                  </a:lnTo>
                  <a:cubicBezTo>
                    <a:pt x="706" y="1424"/>
                    <a:pt x="643" y="1387"/>
                    <a:pt x="608" y="1331"/>
                  </a:cubicBezTo>
                  <a:cubicBezTo>
                    <a:pt x="571" y="1387"/>
                    <a:pt x="507" y="1424"/>
                    <a:pt x="435" y="1424"/>
                  </a:cubicBezTo>
                  <a:lnTo>
                    <a:pt x="207" y="1424"/>
                  </a:lnTo>
                  <a:cubicBezTo>
                    <a:pt x="93" y="1424"/>
                    <a:pt x="0" y="1331"/>
                    <a:pt x="0" y="1217"/>
                  </a:cubicBezTo>
                  <a:lnTo>
                    <a:pt x="0" y="207"/>
                  </a:lnTo>
                  <a:cubicBezTo>
                    <a:pt x="0" y="93"/>
                    <a:pt x="93" y="0"/>
                    <a:pt x="207" y="0"/>
                  </a:cubicBezTo>
                  <a:lnTo>
                    <a:pt x="43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234"/>
            <p:cNvSpPr>
              <a:spLocks noChangeArrowheads="1"/>
            </p:cNvSpPr>
            <p:nvPr/>
          </p:nvSpPr>
          <p:spPr bwMode="auto">
            <a:xfrm>
              <a:off x="5891" y="3034"/>
              <a:ext cx="367" cy="291"/>
            </a:xfrm>
            <a:custGeom>
              <a:avLst/>
              <a:gdLst>
                <a:gd name="T0" fmla="*/ 138 w 1622"/>
                <a:gd name="T1" fmla="*/ 1286 h 1287"/>
                <a:gd name="T2" fmla="*/ 0 w 1622"/>
                <a:gd name="T3" fmla="*/ 138 h 1287"/>
                <a:gd name="T4" fmla="*/ 366 w 1622"/>
                <a:gd name="T5" fmla="*/ 0 h 1287"/>
                <a:gd name="T6" fmla="*/ 505 w 1622"/>
                <a:gd name="T7" fmla="*/ 1148 h 1287"/>
                <a:gd name="T8" fmla="*/ 1489 w 1622"/>
                <a:gd name="T9" fmla="*/ 1286 h 1287"/>
                <a:gd name="T10" fmla="*/ 576 w 1622"/>
                <a:gd name="T11" fmla="*/ 1155 h 1287"/>
                <a:gd name="T12" fmla="*/ 708 w 1622"/>
                <a:gd name="T13" fmla="*/ 0 h 1287"/>
                <a:gd name="T14" fmla="*/ 1621 w 1622"/>
                <a:gd name="T15" fmla="*/ 131 h 1287"/>
                <a:gd name="T16" fmla="*/ 1489 w 1622"/>
                <a:gd name="T17" fmla="*/ 1286 h 1287"/>
                <a:gd name="T18" fmla="*/ 849 w 1622"/>
                <a:gd name="T19" fmla="*/ 1172 h 1287"/>
                <a:gd name="T20" fmla="*/ 849 w 1622"/>
                <a:gd name="T21" fmla="*/ 1009 h 1287"/>
                <a:gd name="T22" fmla="*/ 1034 w 1622"/>
                <a:gd name="T23" fmla="*/ 1090 h 1287"/>
                <a:gd name="T24" fmla="*/ 1197 w 1622"/>
                <a:gd name="T25" fmla="*/ 1090 h 1287"/>
                <a:gd name="T26" fmla="*/ 1034 w 1622"/>
                <a:gd name="T27" fmla="*/ 1090 h 1287"/>
                <a:gd name="T28" fmla="*/ 1382 w 1622"/>
                <a:gd name="T29" fmla="*/ 1172 h 1287"/>
                <a:gd name="T30" fmla="*/ 1382 w 1622"/>
                <a:gd name="T31" fmla="*/ 1009 h 1287"/>
                <a:gd name="T32" fmla="*/ 768 w 1622"/>
                <a:gd name="T33" fmla="*/ 877 h 1287"/>
                <a:gd name="T34" fmla="*/ 931 w 1622"/>
                <a:gd name="T35" fmla="*/ 877 h 1287"/>
                <a:gd name="T36" fmla="*/ 768 w 1622"/>
                <a:gd name="T37" fmla="*/ 877 h 1287"/>
                <a:gd name="T38" fmla="*/ 1116 w 1622"/>
                <a:gd name="T39" fmla="*/ 959 h 1287"/>
                <a:gd name="T40" fmla="*/ 1116 w 1622"/>
                <a:gd name="T41" fmla="*/ 795 h 1287"/>
                <a:gd name="T42" fmla="*/ 1301 w 1622"/>
                <a:gd name="T43" fmla="*/ 877 h 1287"/>
                <a:gd name="T44" fmla="*/ 1464 w 1622"/>
                <a:gd name="T45" fmla="*/ 877 h 1287"/>
                <a:gd name="T46" fmla="*/ 1301 w 1622"/>
                <a:gd name="T47" fmla="*/ 877 h 1287"/>
                <a:gd name="T48" fmla="*/ 849 w 1622"/>
                <a:gd name="T49" fmla="*/ 745 h 1287"/>
                <a:gd name="T50" fmla="*/ 849 w 1622"/>
                <a:gd name="T51" fmla="*/ 583 h 1287"/>
                <a:gd name="T52" fmla="*/ 1034 w 1622"/>
                <a:gd name="T53" fmla="*/ 664 h 1287"/>
                <a:gd name="T54" fmla="*/ 1197 w 1622"/>
                <a:gd name="T55" fmla="*/ 664 h 1287"/>
                <a:gd name="T56" fmla="*/ 1034 w 1622"/>
                <a:gd name="T57" fmla="*/ 664 h 1287"/>
                <a:gd name="T58" fmla="*/ 1382 w 1622"/>
                <a:gd name="T59" fmla="*/ 745 h 1287"/>
                <a:gd name="T60" fmla="*/ 1382 w 1622"/>
                <a:gd name="T61" fmla="*/ 583 h 1287"/>
                <a:gd name="T62" fmla="*/ 1345 w 1622"/>
                <a:gd name="T63" fmla="*/ 149 h 1287"/>
                <a:gd name="T64" fmla="*/ 761 w 1622"/>
                <a:gd name="T65" fmla="*/ 239 h 1287"/>
                <a:gd name="T66" fmla="*/ 850 w 1622"/>
                <a:gd name="T67" fmla="*/ 457 h 1287"/>
                <a:gd name="T68" fmla="*/ 1435 w 1622"/>
                <a:gd name="T69" fmla="*/ 367 h 1287"/>
                <a:gd name="T70" fmla="*/ 1345 w 1622"/>
                <a:gd name="T71" fmla="*/ 149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22" h="1287">
                  <a:moveTo>
                    <a:pt x="366" y="1286"/>
                  </a:moveTo>
                  <a:lnTo>
                    <a:pt x="138" y="1286"/>
                  </a:lnTo>
                  <a:cubicBezTo>
                    <a:pt x="62" y="1286"/>
                    <a:pt x="0" y="1224"/>
                    <a:pt x="0" y="1148"/>
                  </a:cubicBezTo>
                  <a:lnTo>
                    <a:pt x="0" y="138"/>
                  </a:lnTo>
                  <a:cubicBezTo>
                    <a:pt x="0" y="62"/>
                    <a:pt x="62" y="0"/>
                    <a:pt x="138" y="0"/>
                  </a:cubicBezTo>
                  <a:lnTo>
                    <a:pt x="366" y="0"/>
                  </a:lnTo>
                  <a:cubicBezTo>
                    <a:pt x="443" y="0"/>
                    <a:pt x="505" y="62"/>
                    <a:pt x="505" y="138"/>
                  </a:cubicBezTo>
                  <a:lnTo>
                    <a:pt x="505" y="1148"/>
                  </a:lnTo>
                  <a:cubicBezTo>
                    <a:pt x="505" y="1224"/>
                    <a:pt x="443" y="1286"/>
                    <a:pt x="366" y="1286"/>
                  </a:cubicBezTo>
                  <a:close/>
                  <a:moveTo>
                    <a:pt x="1489" y="1286"/>
                  </a:moveTo>
                  <a:lnTo>
                    <a:pt x="708" y="1286"/>
                  </a:lnTo>
                  <a:cubicBezTo>
                    <a:pt x="635" y="1286"/>
                    <a:pt x="576" y="1227"/>
                    <a:pt x="576" y="1155"/>
                  </a:cubicBezTo>
                  <a:lnTo>
                    <a:pt x="576" y="131"/>
                  </a:lnTo>
                  <a:cubicBezTo>
                    <a:pt x="576" y="59"/>
                    <a:pt x="635" y="0"/>
                    <a:pt x="708" y="0"/>
                  </a:cubicBezTo>
                  <a:lnTo>
                    <a:pt x="1489" y="0"/>
                  </a:lnTo>
                  <a:cubicBezTo>
                    <a:pt x="1562" y="0"/>
                    <a:pt x="1621" y="59"/>
                    <a:pt x="1621" y="131"/>
                  </a:cubicBezTo>
                  <a:lnTo>
                    <a:pt x="1621" y="1155"/>
                  </a:lnTo>
                  <a:cubicBezTo>
                    <a:pt x="1621" y="1227"/>
                    <a:pt x="1562" y="1286"/>
                    <a:pt x="1489" y="1286"/>
                  </a:cubicBezTo>
                  <a:close/>
                  <a:moveTo>
                    <a:pt x="768" y="1090"/>
                  </a:moveTo>
                  <a:cubicBezTo>
                    <a:pt x="768" y="1136"/>
                    <a:pt x="805" y="1172"/>
                    <a:pt x="849" y="1172"/>
                  </a:cubicBezTo>
                  <a:cubicBezTo>
                    <a:pt x="894" y="1172"/>
                    <a:pt x="931" y="1136"/>
                    <a:pt x="931" y="1090"/>
                  </a:cubicBezTo>
                  <a:cubicBezTo>
                    <a:pt x="931" y="1045"/>
                    <a:pt x="894" y="1009"/>
                    <a:pt x="849" y="1009"/>
                  </a:cubicBezTo>
                  <a:cubicBezTo>
                    <a:pt x="805" y="1009"/>
                    <a:pt x="768" y="1045"/>
                    <a:pt x="768" y="1090"/>
                  </a:cubicBezTo>
                  <a:close/>
                  <a:moveTo>
                    <a:pt x="1034" y="1090"/>
                  </a:moveTo>
                  <a:cubicBezTo>
                    <a:pt x="1034" y="1136"/>
                    <a:pt x="1070" y="1172"/>
                    <a:pt x="1116" y="1172"/>
                  </a:cubicBezTo>
                  <a:cubicBezTo>
                    <a:pt x="1161" y="1172"/>
                    <a:pt x="1197" y="1136"/>
                    <a:pt x="1197" y="1090"/>
                  </a:cubicBezTo>
                  <a:cubicBezTo>
                    <a:pt x="1197" y="1045"/>
                    <a:pt x="1161" y="1009"/>
                    <a:pt x="1116" y="1009"/>
                  </a:cubicBezTo>
                  <a:cubicBezTo>
                    <a:pt x="1070" y="1009"/>
                    <a:pt x="1034" y="1045"/>
                    <a:pt x="1034" y="1090"/>
                  </a:cubicBezTo>
                  <a:close/>
                  <a:moveTo>
                    <a:pt x="1301" y="1090"/>
                  </a:moveTo>
                  <a:cubicBezTo>
                    <a:pt x="1301" y="1136"/>
                    <a:pt x="1337" y="1172"/>
                    <a:pt x="1382" y="1172"/>
                  </a:cubicBezTo>
                  <a:cubicBezTo>
                    <a:pt x="1428" y="1172"/>
                    <a:pt x="1464" y="1136"/>
                    <a:pt x="1464" y="1090"/>
                  </a:cubicBezTo>
                  <a:cubicBezTo>
                    <a:pt x="1464" y="1045"/>
                    <a:pt x="1428" y="1009"/>
                    <a:pt x="1382" y="1009"/>
                  </a:cubicBezTo>
                  <a:cubicBezTo>
                    <a:pt x="1337" y="1009"/>
                    <a:pt x="1301" y="1045"/>
                    <a:pt x="1301" y="1090"/>
                  </a:cubicBezTo>
                  <a:close/>
                  <a:moveTo>
                    <a:pt x="768" y="877"/>
                  </a:moveTo>
                  <a:cubicBezTo>
                    <a:pt x="768" y="922"/>
                    <a:pt x="805" y="959"/>
                    <a:pt x="849" y="959"/>
                  </a:cubicBezTo>
                  <a:cubicBezTo>
                    <a:pt x="894" y="959"/>
                    <a:pt x="931" y="922"/>
                    <a:pt x="931" y="877"/>
                  </a:cubicBezTo>
                  <a:cubicBezTo>
                    <a:pt x="931" y="832"/>
                    <a:pt x="894" y="795"/>
                    <a:pt x="849" y="795"/>
                  </a:cubicBezTo>
                  <a:cubicBezTo>
                    <a:pt x="805" y="795"/>
                    <a:pt x="768" y="832"/>
                    <a:pt x="768" y="877"/>
                  </a:cubicBezTo>
                  <a:close/>
                  <a:moveTo>
                    <a:pt x="1034" y="877"/>
                  </a:moveTo>
                  <a:cubicBezTo>
                    <a:pt x="1034" y="922"/>
                    <a:pt x="1070" y="959"/>
                    <a:pt x="1116" y="959"/>
                  </a:cubicBezTo>
                  <a:cubicBezTo>
                    <a:pt x="1161" y="959"/>
                    <a:pt x="1197" y="922"/>
                    <a:pt x="1197" y="877"/>
                  </a:cubicBezTo>
                  <a:cubicBezTo>
                    <a:pt x="1197" y="832"/>
                    <a:pt x="1161" y="795"/>
                    <a:pt x="1116" y="795"/>
                  </a:cubicBezTo>
                  <a:cubicBezTo>
                    <a:pt x="1070" y="795"/>
                    <a:pt x="1034" y="832"/>
                    <a:pt x="1034" y="877"/>
                  </a:cubicBezTo>
                  <a:close/>
                  <a:moveTo>
                    <a:pt x="1301" y="877"/>
                  </a:moveTo>
                  <a:cubicBezTo>
                    <a:pt x="1301" y="922"/>
                    <a:pt x="1337" y="959"/>
                    <a:pt x="1382" y="959"/>
                  </a:cubicBezTo>
                  <a:cubicBezTo>
                    <a:pt x="1428" y="959"/>
                    <a:pt x="1464" y="922"/>
                    <a:pt x="1464" y="877"/>
                  </a:cubicBezTo>
                  <a:cubicBezTo>
                    <a:pt x="1464" y="832"/>
                    <a:pt x="1428" y="795"/>
                    <a:pt x="1382" y="795"/>
                  </a:cubicBezTo>
                  <a:cubicBezTo>
                    <a:pt x="1337" y="795"/>
                    <a:pt x="1301" y="832"/>
                    <a:pt x="1301" y="877"/>
                  </a:cubicBezTo>
                  <a:close/>
                  <a:moveTo>
                    <a:pt x="768" y="664"/>
                  </a:moveTo>
                  <a:cubicBezTo>
                    <a:pt x="768" y="709"/>
                    <a:pt x="805" y="745"/>
                    <a:pt x="849" y="745"/>
                  </a:cubicBezTo>
                  <a:cubicBezTo>
                    <a:pt x="894" y="745"/>
                    <a:pt x="931" y="709"/>
                    <a:pt x="931" y="664"/>
                  </a:cubicBezTo>
                  <a:cubicBezTo>
                    <a:pt x="931" y="619"/>
                    <a:pt x="894" y="583"/>
                    <a:pt x="849" y="583"/>
                  </a:cubicBezTo>
                  <a:cubicBezTo>
                    <a:pt x="805" y="583"/>
                    <a:pt x="768" y="619"/>
                    <a:pt x="768" y="664"/>
                  </a:cubicBezTo>
                  <a:close/>
                  <a:moveTo>
                    <a:pt x="1034" y="664"/>
                  </a:moveTo>
                  <a:cubicBezTo>
                    <a:pt x="1034" y="709"/>
                    <a:pt x="1070" y="745"/>
                    <a:pt x="1116" y="745"/>
                  </a:cubicBezTo>
                  <a:cubicBezTo>
                    <a:pt x="1161" y="745"/>
                    <a:pt x="1197" y="709"/>
                    <a:pt x="1197" y="664"/>
                  </a:cubicBezTo>
                  <a:cubicBezTo>
                    <a:pt x="1197" y="619"/>
                    <a:pt x="1161" y="583"/>
                    <a:pt x="1116" y="583"/>
                  </a:cubicBezTo>
                  <a:cubicBezTo>
                    <a:pt x="1070" y="583"/>
                    <a:pt x="1034" y="619"/>
                    <a:pt x="1034" y="664"/>
                  </a:cubicBezTo>
                  <a:close/>
                  <a:moveTo>
                    <a:pt x="1301" y="664"/>
                  </a:moveTo>
                  <a:cubicBezTo>
                    <a:pt x="1301" y="709"/>
                    <a:pt x="1337" y="745"/>
                    <a:pt x="1382" y="745"/>
                  </a:cubicBezTo>
                  <a:cubicBezTo>
                    <a:pt x="1428" y="745"/>
                    <a:pt x="1464" y="709"/>
                    <a:pt x="1464" y="664"/>
                  </a:cubicBezTo>
                  <a:cubicBezTo>
                    <a:pt x="1464" y="619"/>
                    <a:pt x="1428" y="583"/>
                    <a:pt x="1382" y="583"/>
                  </a:cubicBezTo>
                  <a:cubicBezTo>
                    <a:pt x="1337" y="583"/>
                    <a:pt x="1301" y="619"/>
                    <a:pt x="1301" y="664"/>
                  </a:cubicBezTo>
                  <a:close/>
                  <a:moveTo>
                    <a:pt x="1345" y="149"/>
                  </a:moveTo>
                  <a:lnTo>
                    <a:pt x="850" y="149"/>
                  </a:lnTo>
                  <a:cubicBezTo>
                    <a:pt x="802" y="149"/>
                    <a:pt x="761" y="189"/>
                    <a:pt x="761" y="239"/>
                  </a:cubicBezTo>
                  <a:lnTo>
                    <a:pt x="761" y="367"/>
                  </a:lnTo>
                  <a:cubicBezTo>
                    <a:pt x="761" y="417"/>
                    <a:pt x="802" y="457"/>
                    <a:pt x="850" y="457"/>
                  </a:cubicBezTo>
                  <a:lnTo>
                    <a:pt x="1345" y="457"/>
                  </a:lnTo>
                  <a:cubicBezTo>
                    <a:pt x="1395" y="457"/>
                    <a:pt x="1435" y="417"/>
                    <a:pt x="1435" y="367"/>
                  </a:cubicBezTo>
                  <a:lnTo>
                    <a:pt x="1435" y="239"/>
                  </a:lnTo>
                  <a:cubicBezTo>
                    <a:pt x="1435" y="189"/>
                    <a:pt x="1395" y="149"/>
                    <a:pt x="1345" y="1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9" name="Group 128"/>
          <p:cNvGrpSpPr>
            <a:grpSpLocks noChangeAspect="1"/>
          </p:cNvGrpSpPr>
          <p:nvPr/>
        </p:nvGrpSpPr>
        <p:grpSpPr bwMode="auto">
          <a:xfrm>
            <a:off x="2521965" y="3798855"/>
            <a:ext cx="295921" cy="239414"/>
            <a:chOff x="5875" y="3018"/>
            <a:chExt cx="398" cy="322"/>
          </a:xfrm>
        </p:grpSpPr>
        <p:sp>
          <p:nvSpPr>
            <p:cNvPr id="135" name="Freeform 233"/>
            <p:cNvSpPr>
              <a:spLocks noChangeArrowheads="1"/>
            </p:cNvSpPr>
            <p:nvPr/>
          </p:nvSpPr>
          <p:spPr bwMode="auto">
            <a:xfrm>
              <a:off x="5875" y="3018"/>
              <a:ext cx="398" cy="322"/>
            </a:xfrm>
            <a:custGeom>
              <a:avLst/>
              <a:gdLst>
                <a:gd name="T0" fmla="*/ 435 w 1759"/>
                <a:gd name="T1" fmla="*/ 0 h 1425"/>
                <a:gd name="T2" fmla="*/ 608 w 1759"/>
                <a:gd name="T3" fmla="*/ 93 h 1425"/>
                <a:gd name="T4" fmla="*/ 777 w 1759"/>
                <a:gd name="T5" fmla="*/ 0 h 1425"/>
                <a:gd name="T6" fmla="*/ 1558 w 1759"/>
                <a:gd name="T7" fmla="*/ 0 h 1425"/>
                <a:gd name="T8" fmla="*/ 1758 w 1759"/>
                <a:gd name="T9" fmla="*/ 200 h 1425"/>
                <a:gd name="T10" fmla="*/ 1758 w 1759"/>
                <a:gd name="T11" fmla="*/ 1224 h 1425"/>
                <a:gd name="T12" fmla="*/ 1558 w 1759"/>
                <a:gd name="T13" fmla="*/ 1424 h 1425"/>
                <a:gd name="T14" fmla="*/ 777 w 1759"/>
                <a:gd name="T15" fmla="*/ 1424 h 1425"/>
                <a:gd name="T16" fmla="*/ 608 w 1759"/>
                <a:gd name="T17" fmla="*/ 1331 h 1425"/>
                <a:gd name="T18" fmla="*/ 435 w 1759"/>
                <a:gd name="T19" fmla="*/ 1424 h 1425"/>
                <a:gd name="T20" fmla="*/ 207 w 1759"/>
                <a:gd name="T21" fmla="*/ 1424 h 1425"/>
                <a:gd name="T22" fmla="*/ 0 w 1759"/>
                <a:gd name="T23" fmla="*/ 1217 h 1425"/>
                <a:gd name="T24" fmla="*/ 0 w 1759"/>
                <a:gd name="T25" fmla="*/ 207 h 1425"/>
                <a:gd name="T26" fmla="*/ 207 w 1759"/>
                <a:gd name="T27" fmla="*/ 0 h 1425"/>
                <a:gd name="T28" fmla="*/ 435 w 1759"/>
                <a:gd name="T29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9" h="1425">
                  <a:moveTo>
                    <a:pt x="435" y="0"/>
                  </a:moveTo>
                  <a:cubicBezTo>
                    <a:pt x="507" y="0"/>
                    <a:pt x="571" y="37"/>
                    <a:pt x="608" y="93"/>
                  </a:cubicBezTo>
                  <a:cubicBezTo>
                    <a:pt x="643" y="37"/>
                    <a:pt x="706" y="0"/>
                    <a:pt x="777" y="0"/>
                  </a:cubicBezTo>
                  <a:lnTo>
                    <a:pt x="1558" y="0"/>
                  </a:lnTo>
                  <a:cubicBezTo>
                    <a:pt x="1669" y="0"/>
                    <a:pt x="1758" y="90"/>
                    <a:pt x="1758" y="200"/>
                  </a:cubicBezTo>
                  <a:lnTo>
                    <a:pt x="1758" y="1224"/>
                  </a:lnTo>
                  <a:cubicBezTo>
                    <a:pt x="1758" y="1334"/>
                    <a:pt x="1669" y="1424"/>
                    <a:pt x="1558" y="1424"/>
                  </a:cubicBezTo>
                  <a:lnTo>
                    <a:pt x="777" y="1424"/>
                  </a:lnTo>
                  <a:cubicBezTo>
                    <a:pt x="706" y="1424"/>
                    <a:pt x="643" y="1387"/>
                    <a:pt x="608" y="1331"/>
                  </a:cubicBezTo>
                  <a:cubicBezTo>
                    <a:pt x="571" y="1387"/>
                    <a:pt x="507" y="1424"/>
                    <a:pt x="435" y="1424"/>
                  </a:cubicBezTo>
                  <a:lnTo>
                    <a:pt x="207" y="1424"/>
                  </a:lnTo>
                  <a:cubicBezTo>
                    <a:pt x="93" y="1424"/>
                    <a:pt x="0" y="1331"/>
                    <a:pt x="0" y="1217"/>
                  </a:cubicBezTo>
                  <a:lnTo>
                    <a:pt x="0" y="207"/>
                  </a:lnTo>
                  <a:cubicBezTo>
                    <a:pt x="0" y="93"/>
                    <a:pt x="93" y="0"/>
                    <a:pt x="207" y="0"/>
                  </a:cubicBezTo>
                  <a:lnTo>
                    <a:pt x="43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234"/>
            <p:cNvSpPr>
              <a:spLocks noChangeArrowheads="1"/>
            </p:cNvSpPr>
            <p:nvPr/>
          </p:nvSpPr>
          <p:spPr bwMode="auto">
            <a:xfrm>
              <a:off x="5891" y="3034"/>
              <a:ext cx="367" cy="291"/>
            </a:xfrm>
            <a:custGeom>
              <a:avLst/>
              <a:gdLst>
                <a:gd name="T0" fmla="*/ 138 w 1622"/>
                <a:gd name="T1" fmla="*/ 1286 h 1287"/>
                <a:gd name="T2" fmla="*/ 0 w 1622"/>
                <a:gd name="T3" fmla="*/ 138 h 1287"/>
                <a:gd name="T4" fmla="*/ 366 w 1622"/>
                <a:gd name="T5" fmla="*/ 0 h 1287"/>
                <a:gd name="T6" fmla="*/ 505 w 1622"/>
                <a:gd name="T7" fmla="*/ 1148 h 1287"/>
                <a:gd name="T8" fmla="*/ 1489 w 1622"/>
                <a:gd name="T9" fmla="*/ 1286 h 1287"/>
                <a:gd name="T10" fmla="*/ 576 w 1622"/>
                <a:gd name="T11" fmla="*/ 1155 h 1287"/>
                <a:gd name="T12" fmla="*/ 708 w 1622"/>
                <a:gd name="T13" fmla="*/ 0 h 1287"/>
                <a:gd name="T14" fmla="*/ 1621 w 1622"/>
                <a:gd name="T15" fmla="*/ 131 h 1287"/>
                <a:gd name="T16" fmla="*/ 1489 w 1622"/>
                <a:gd name="T17" fmla="*/ 1286 h 1287"/>
                <a:gd name="T18" fmla="*/ 849 w 1622"/>
                <a:gd name="T19" fmla="*/ 1172 h 1287"/>
                <a:gd name="T20" fmla="*/ 849 w 1622"/>
                <a:gd name="T21" fmla="*/ 1009 h 1287"/>
                <a:gd name="T22" fmla="*/ 1034 w 1622"/>
                <a:gd name="T23" fmla="*/ 1090 h 1287"/>
                <a:gd name="T24" fmla="*/ 1197 w 1622"/>
                <a:gd name="T25" fmla="*/ 1090 h 1287"/>
                <a:gd name="T26" fmla="*/ 1034 w 1622"/>
                <a:gd name="T27" fmla="*/ 1090 h 1287"/>
                <a:gd name="T28" fmla="*/ 1382 w 1622"/>
                <a:gd name="T29" fmla="*/ 1172 h 1287"/>
                <a:gd name="T30" fmla="*/ 1382 w 1622"/>
                <a:gd name="T31" fmla="*/ 1009 h 1287"/>
                <a:gd name="T32" fmla="*/ 768 w 1622"/>
                <a:gd name="T33" fmla="*/ 877 h 1287"/>
                <a:gd name="T34" fmla="*/ 931 w 1622"/>
                <a:gd name="T35" fmla="*/ 877 h 1287"/>
                <a:gd name="T36" fmla="*/ 768 w 1622"/>
                <a:gd name="T37" fmla="*/ 877 h 1287"/>
                <a:gd name="T38" fmla="*/ 1116 w 1622"/>
                <a:gd name="T39" fmla="*/ 959 h 1287"/>
                <a:gd name="T40" fmla="*/ 1116 w 1622"/>
                <a:gd name="T41" fmla="*/ 795 h 1287"/>
                <a:gd name="T42" fmla="*/ 1301 w 1622"/>
                <a:gd name="T43" fmla="*/ 877 h 1287"/>
                <a:gd name="T44" fmla="*/ 1464 w 1622"/>
                <a:gd name="T45" fmla="*/ 877 h 1287"/>
                <a:gd name="T46" fmla="*/ 1301 w 1622"/>
                <a:gd name="T47" fmla="*/ 877 h 1287"/>
                <a:gd name="T48" fmla="*/ 849 w 1622"/>
                <a:gd name="T49" fmla="*/ 745 h 1287"/>
                <a:gd name="T50" fmla="*/ 849 w 1622"/>
                <a:gd name="T51" fmla="*/ 583 h 1287"/>
                <a:gd name="T52" fmla="*/ 1034 w 1622"/>
                <a:gd name="T53" fmla="*/ 664 h 1287"/>
                <a:gd name="T54" fmla="*/ 1197 w 1622"/>
                <a:gd name="T55" fmla="*/ 664 h 1287"/>
                <a:gd name="T56" fmla="*/ 1034 w 1622"/>
                <a:gd name="T57" fmla="*/ 664 h 1287"/>
                <a:gd name="T58" fmla="*/ 1382 w 1622"/>
                <a:gd name="T59" fmla="*/ 745 h 1287"/>
                <a:gd name="T60" fmla="*/ 1382 w 1622"/>
                <a:gd name="T61" fmla="*/ 583 h 1287"/>
                <a:gd name="T62" fmla="*/ 1345 w 1622"/>
                <a:gd name="T63" fmla="*/ 149 h 1287"/>
                <a:gd name="T64" fmla="*/ 761 w 1622"/>
                <a:gd name="T65" fmla="*/ 239 h 1287"/>
                <a:gd name="T66" fmla="*/ 850 w 1622"/>
                <a:gd name="T67" fmla="*/ 457 h 1287"/>
                <a:gd name="T68" fmla="*/ 1435 w 1622"/>
                <a:gd name="T69" fmla="*/ 367 h 1287"/>
                <a:gd name="T70" fmla="*/ 1345 w 1622"/>
                <a:gd name="T71" fmla="*/ 149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22" h="1287">
                  <a:moveTo>
                    <a:pt x="366" y="1286"/>
                  </a:moveTo>
                  <a:lnTo>
                    <a:pt x="138" y="1286"/>
                  </a:lnTo>
                  <a:cubicBezTo>
                    <a:pt x="62" y="1286"/>
                    <a:pt x="0" y="1224"/>
                    <a:pt x="0" y="1148"/>
                  </a:cubicBezTo>
                  <a:lnTo>
                    <a:pt x="0" y="138"/>
                  </a:lnTo>
                  <a:cubicBezTo>
                    <a:pt x="0" y="62"/>
                    <a:pt x="62" y="0"/>
                    <a:pt x="138" y="0"/>
                  </a:cubicBezTo>
                  <a:lnTo>
                    <a:pt x="366" y="0"/>
                  </a:lnTo>
                  <a:cubicBezTo>
                    <a:pt x="443" y="0"/>
                    <a:pt x="505" y="62"/>
                    <a:pt x="505" y="138"/>
                  </a:cubicBezTo>
                  <a:lnTo>
                    <a:pt x="505" y="1148"/>
                  </a:lnTo>
                  <a:cubicBezTo>
                    <a:pt x="505" y="1224"/>
                    <a:pt x="443" y="1286"/>
                    <a:pt x="366" y="1286"/>
                  </a:cubicBezTo>
                  <a:close/>
                  <a:moveTo>
                    <a:pt x="1489" y="1286"/>
                  </a:moveTo>
                  <a:lnTo>
                    <a:pt x="708" y="1286"/>
                  </a:lnTo>
                  <a:cubicBezTo>
                    <a:pt x="635" y="1286"/>
                    <a:pt x="576" y="1227"/>
                    <a:pt x="576" y="1155"/>
                  </a:cubicBezTo>
                  <a:lnTo>
                    <a:pt x="576" y="131"/>
                  </a:lnTo>
                  <a:cubicBezTo>
                    <a:pt x="576" y="59"/>
                    <a:pt x="635" y="0"/>
                    <a:pt x="708" y="0"/>
                  </a:cubicBezTo>
                  <a:lnTo>
                    <a:pt x="1489" y="0"/>
                  </a:lnTo>
                  <a:cubicBezTo>
                    <a:pt x="1562" y="0"/>
                    <a:pt x="1621" y="59"/>
                    <a:pt x="1621" y="131"/>
                  </a:cubicBezTo>
                  <a:lnTo>
                    <a:pt x="1621" y="1155"/>
                  </a:lnTo>
                  <a:cubicBezTo>
                    <a:pt x="1621" y="1227"/>
                    <a:pt x="1562" y="1286"/>
                    <a:pt x="1489" y="1286"/>
                  </a:cubicBezTo>
                  <a:close/>
                  <a:moveTo>
                    <a:pt x="768" y="1090"/>
                  </a:moveTo>
                  <a:cubicBezTo>
                    <a:pt x="768" y="1136"/>
                    <a:pt x="805" y="1172"/>
                    <a:pt x="849" y="1172"/>
                  </a:cubicBezTo>
                  <a:cubicBezTo>
                    <a:pt x="894" y="1172"/>
                    <a:pt x="931" y="1136"/>
                    <a:pt x="931" y="1090"/>
                  </a:cubicBezTo>
                  <a:cubicBezTo>
                    <a:pt x="931" y="1045"/>
                    <a:pt x="894" y="1009"/>
                    <a:pt x="849" y="1009"/>
                  </a:cubicBezTo>
                  <a:cubicBezTo>
                    <a:pt x="805" y="1009"/>
                    <a:pt x="768" y="1045"/>
                    <a:pt x="768" y="1090"/>
                  </a:cubicBezTo>
                  <a:close/>
                  <a:moveTo>
                    <a:pt x="1034" y="1090"/>
                  </a:moveTo>
                  <a:cubicBezTo>
                    <a:pt x="1034" y="1136"/>
                    <a:pt x="1070" y="1172"/>
                    <a:pt x="1116" y="1172"/>
                  </a:cubicBezTo>
                  <a:cubicBezTo>
                    <a:pt x="1161" y="1172"/>
                    <a:pt x="1197" y="1136"/>
                    <a:pt x="1197" y="1090"/>
                  </a:cubicBezTo>
                  <a:cubicBezTo>
                    <a:pt x="1197" y="1045"/>
                    <a:pt x="1161" y="1009"/>
                    <a:pt x="1116" y="1009"/>
                  </a:cubicBezTo>
                  <a:cubicBezTo>
                    <a:pt x="1070" y="1009"/>
                    <a:pt x="1034" y="1045"/>
                    <a:pt x="1034" y="1090"/>
                  </a:cubicBezTo>
                  <a:close/>
                  <a:moveTo>
                    <a:pt x="1301" y="1090"/>
                  </a:moveTo>
                  <a:cubicBezTo>
                    <a:pt x="1301" y="1136"/>
                    <a:pt x="1337" y="1172"/>
                    <a:pt x="1382" y="1172"/>
                  </a:cubicBezTo>
                  <a:cubicBezTo>
                    <a:pt x="1428" y="1172"/>
                    <a:pt x="1464" y="1136"/>
                    <a:pt x="1464" y="1090"/>
                  </a:cubicBezTo>
                  <a:cubicBezTo>
                    <a:pt x="1464" y="1045"/>
                    <a:pt x="1428" y="1009"/>
                    <a:pt x="1382" y="1009"/>
                  </a:cubicBezTo>
                  <a:cubicBezTo>
                    <a:pt x="1337" y="1009"/>
                    <a:pt x="1301" y="1045"/>
                    <a:pt x="1301" y="1090"/>
                  </a:cubicBezTo>
                  <a:close/>
                  <a:moveTo>
                    <a:pt x="768" y="877"/>
                  </a:moveTo>
                  <a:cubicBezTo>
                    <a:pt x="768" y="922"/>
                    <a:pt x="805" y="959"/>
                    <a:pt x="849" y="959"/>
                  </a:cubicBezTo>
                  <a:cubicBezTo>
                    <a:pt x="894" y="959"/>
                    <a:pt x="931" y="922"/>
                    <a:pt x="931" y="877"/>
                  </a:cubicBezTo>
                  <a:cubicBezTo>
                    <a:pt x="931" y="832"/>
                    <a:pt x="894" y="795"/>
                    <a:pt x="849" y="795"/>
                  </a:cubicBezTo>
                  <a:cubicBezTo>
                    <a:pt x="805" y="795"/>
                    <a:pt x="768" y="832"/>
                    <a:pt x="768" y="877"/>
                  </a:cubicBezTo>
                  <a:close/>
                  <a:moveTo>
                    <a:pt x="1034" y="877"/>
                  </a:moveTo>
                  <a:cubicBezTo>
                    <a:pt x="1034" y="922"/>
                    <a:pt x="1070" y="959"/>
                    <a:pt x="1116" y="959"/>
                  </a:cubicBezTo>
                  <a:cubicBezTo>
                    <a:pt x="1161" y="959"/>
                    <a:pt x="1197" y="922"/>
                    <a:pt x="1197" y="877"/>
                  </a:cubicBezTo>
                  <a:cubicBezTo>
                    <a:pt x="1197" y="832"/>
                    <a:pt x="1161" y="795"/>
                    <a:pt x="1116" y="795"/>
                  </a:cubicBezTo>
                  <a:cubicBezTo>
                    <a:pt x="1070" y="795"/>
                    <a:pt x="1034" y="832"/>
                    <a:pt x="1034" y="877"/>
                  </a:cubicBezTo>
                  <a:close/>
                  <a:moveTo>
                    <a:pt x="1301" y="877"/>
                  </a:moveTo>
                  <a:cubicBezTo>
                    <a:pt x="1301" y="922"/>
                    <a:pt x="1337" y="959"/>
                    <a:pt x="1382" y="959"/>
                  </a:cubicBezTo>
                  <a:cubicBezTo>
                    <a:pt x="1428" y="959"/>
                    <a:pt x="1464" y="922"/>
                    <a:pt x="1464" y="877"/>
                  </a:cubicBezTo>
                  <a:cubicBezTo>
                    <a:pt x="1464" y="832"/>
                    <a:pt x="1428" y="795"/>
                    <a:pt x="1382" y="795"/>
                  </a:cubicBezTo>
                  <a:cubicBezTo>
                    <a:pt x="1337" y="795"/>
                    <a:pt x="1301" y="832"/>
                    <a:pt x="1301" y="877"/>
                  </a:cubicBezTo>
                  <a:close/>
                  <a:moveTo>
                    <a:pt x="768" y="664"/>
                  </a:moveTo>
                  <a:cubicBezTo>
                    <a:pt x="768" y="709"/>
                    <a:pt x="805" y="745"/>
                    <a:pt x="849" y="745"/>
                  </a:cubicBezTo>
                  <a:cubicBezTo>
                    <a:pt x="894" y="745"/>
                    <a:pt x="931" y="709"/>
                    <a:pt x="931" y="664"/>
                  </a:cubicBezTo>
                  <a:cubicBezTo>
                    <a:pt x="931" y="619"/>
                    <a:pt x="894" y="583"/>
                    <a:pt x="849" y="583"/>
                  </a:cubicBezTo>
                  <a:cubicBezTo>
                    <a:pt x="805" y="583"/>
                    <a:pt x="768" y="619"/>
                    <a:pt x="768" y="664"/>
                  </a:cubicBezTo>
                  <a:close/>
                  <a:moveTo>
                    <a:pt x="1034" y="664"/>
                  </a:moveTo>
                  <a:cubicBezTo>
                    <a:pt x="1034" y="709"/>
                    <a:pt x="1070" y="745"/>
                    <a:pt x="1116" y="745"/>
                  </a:cubicBezTo>
                  <a:cubicBezTo>
                    <a:pt x="1161" y="745"/>
                    <a:pt x="1197" y="709"/>
                    <a:pt x="1197" y="664"/>
                  </a:cubicBezTo>
                  <a:cubicBezTo>
                    <a:pt x="1197" y="619"/>
                    <a:pt x="1161" y="583"/>
                    <a:pt x="1116" y="583"/>
                  </a:cubicBezTo>
                  <a:cubicBezTo>
                    <a:pt x="1070" y="583"/>
                    <a:pt x="1034" y="619"/>
                    <a:pt x="1034" y="664"/>
                  </a:cubicBezTo>
                  <a:close/>
                  <a:moveTo>
                    <a:pt x="1301" y="664"/>
                  </a:moveTo>
                  <a:cubicBezTo>
                    <a:pt x="1301" y="709"/>
                    <a:pt x="1337" y="745"/>
                    <a:pt x="1382" y="745"/>
                  </a:cubicBezTo>
                  <a:cubicBezTo>
                    <a:pt x="1428" y="745"/>
                    <a:pt x="1464" y="709"/>
                    <a:pt x="1464" y="664"/>
                  </a:cubicBezTo>
                  <a:cubicBezTo>
                    <a:pt x="1464" y="619"/>
                    <a:pt x="1428" y="583"/>
                    <a:pt x="1382" y="583"/>
                  </a:cubicBezTo>
                  <a:cubicBezTo>
                    <a:pt x="1337" y="583"/>
                    <a:pt x="1301" y="619"/>
                    <a:pt x="1301" y="664"/>
                  </a:cubicBezTo>
                  <a:close/>
                  <a:moveTo>
                    <a:pt x="1345" y="149"/>
                  </a:moveTo>
                  <a:lnTo>
                    <a:pt x="850" y="149"/>
                  </a:lnTo>
                  <a:cubicBezTo>
                    <a:pt x="802" y="149"/>
                    <a:pt x="761" y="189"/>
                    <a:pt x="761" y="239"/>
                  </a:cubicBezTo>
                  <a:lnTo>
                    <a:pt x="761" y="367"/>
                  </a:lnTo>
                  <a:cubicBezTo>
                    <a:pt x="761" y="417"/>
                    <a:pt x="802" y="457"/>
                    <a:pt x="850" y="457"/>
                  </a:cubicBezTo>
                  <a:lnTo>
                    <a:pt x="1345" y="457"/>
                  </a:lnTo>
                  <a:cubicBezTo>
                    <a:pt x="1395" y="457"/>
                    <a:pt x="1435" y="417"/>
                    <a:pt x="1435" y="367"/>
                  </a:cubicBezTo>
                  <a:lnTo>
                    <a:pt x="1435" y="239"/>
                  </a:lnTo>
                  <a:cubicBezTo>
                    <a:pt x="1435" y="189"/>
                    <a:pt x="1395" y="149"/>
                    <a:pt x="1345" y="1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1" name="Rectangle 170"/>
          <p:cNvSpPr/>
          <p:nvPr/>
        </p:nvSpPr>
        <p:spPr>
          <a:xfrm flipH="1">
            <a:off x="3281809" y="3260634"/>
            <a:ext cx="2468000" cy="14233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480060" rtlCol="0" anchor="t" anchorCtr="0"/>
          <a:lstStyle/>
          <a:p>
            <a:pPr marL="135731" marR="0" lvl="0" indent="-13573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3410575" y="3447084"/>
            <a:ext cx="2206759" cy="959884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4613686" y="3527580"/>
            <a:ext cx="862661" cy="781964"/>
            <a:chOff x="4906114" y="3512948"/>
            <a:chExt cx="862661" cy="781964"/>
          </a:xfrm>
        </p:grpSpPr>
        <p:grpSp>
          <p:nvGrpSpPr>
            <p:cNvPr id="175" name="Group 174"/>
            <p:cNvGrpSpPr/>
            <p:nvPr/>
          </p:nvGrpSpPr>
          <p:grpSpPr>
            <a:xfrm>
              <a:off x="4906114" y="3554775"/>
              <a:ext cx="800999" cy="711256"/>
              <a:chOff x="2160070" y="3569407"/>
              <a:chExt cx="800999" cy="711256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>
                <a:off x="2160070" y="3569407"/>
                <a:ext cx="6473" cy="71125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>
                <a:off x="2166545" y="3616305"/>
                <a:ext cx="534738" cy="22678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2160070" y="3953346"/>
                <a:ext cx="800999" cy="809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2166545" y="4131678"/>
                <a:ext cx="572028" cy="6872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232"/>
            <p:cNvGrpSpPr>
              <a:grpSpLocks noChangeAspect="1"/>
            </p:cNvGrpSpPr>
            <p:nvPr/>
          </p:nvGrpSpPr>
          <p:grpSpPr bwMode="auto">
            <a:xfrm>
              <a:off x="5292434" y="3512948"/>
              <a:ext cx="295921" cy="239414"/>
              <a:chOff x="5875" y="3018"/>
              <a:chExt cx="398" cy="322"/>
            </a:xfrm>
          </p:grpSpPr>
          <p:sp>
            <p:nvSpPr>
              <p:cNvPr id="193" name="Freeform 233"/>
              <p:cNvSpPr>
                <a:spLocks noChangeArrowheads="1"/>
              </p:cNvSpPr>
              <p:nvPr/>
            </p:nvSpPr>
            <p:spPr bwMode="auto">
              <a:xfrm>
                <a:off x="5875" y="3018"/>
                <a:ext cx="398" cy="322"/>
              </a:xfrm>
              <a:custGeom>
                <a:avLst/>
                <a:gdLst>
                  <a:gd name="T0" fmla="*/ 435 w 1759"/>
                  <a:gd name="T1" fmla="*/ 0 h 1425"/>
                  <a:gd name="T2" fmla="*/ 608 w 1759"/>
                  <a:gd name="T3" fmla="*/ 93 h 1425"/>
                  <a:gd name="T4" fmla="*/ 777 w 1759"/>
                  <a:gd name="T5" fmla="*/ 0 h 1425"/>
                  <a:gd name="T6" fmla="*/ 1558 w 1759"/>
                  <a:gd name="T7" fmla="*/ 0 h 1425"/>
                  <a:gd name="T8" fmla="*/ 1758 w 1759"/>
                  <a:gd name="T9" fmla="*/ 200 h 1425"/>
                  <a:gd name="T10" fmla="*/ 1758 w 1759"/>
                  <a:gd name="T11" fmla="*/ 1224 h 1425"/>
                  <a:gd name="T12" fmla="*/ 1558 w 1759"/>
                  <a:gd name="T13" fmla="*/ 1424 h 1425"/>
                  <a:gd name="T14" fmla="*/ 777 w 1759"/>
                  <a:gd name="T15" fmla="*/ 1424 h 1425"/>
                  <a:gd name="T16" fmla="*/ 608 w 1759"/>
                  <a:gd name="T17" fmla="*/ 1331 h 1425"/>
                  <a:gd name="T18" fmla="*/ 435 w 1759"/>
                  <a:gd name="T19" fmla="*/ 1424 h 1425"/>
                  <a:gd name="T20" fmla="*/ 207 w 1759"/>
                  <a:gd name="T21" fmla="*/ 1424 h 1425"/>
                  <a:gd name="T22" fmla="*/ 0 w 1759"/>
                  <a:gd name="T23" fmla="*/ 1217 h 1425"/>
                  <a:gd name="T24" fmla="*/ 0 w 1759"/>
                  <a:gd name="T25" fmla="*/ 207 h 1425"/>
                  <a:gd name="T26" fmla="*/ 207 w 1759"/>
                  <a:gd name="T27" fmla="*/ 0 h 1425"/>
                  <a:gd name="T28" fmla="*/ 435 w 1759"/>
                  <a:gd name="T29" fmla="*/ 0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9" h="1425">
                    <a:moveTo>
                      <a:pt x="435" y="0"/>
                    </a:moveTo>
                    <a:cubicBezTo>
                      <a:pt x="507" y="0"/>
                      <a:pt x="571" y="37"/>
                      <a:pt x="608" y="93"/>
                    </a:cubicBezTo>
                    <a:cubicBezTo>
                      <a:pt x="643" y="37"/>
                      <a:pt x="706" y="0"/>
                      <a:pt x="777" y="0"/>
                    </a:cubicBezTo>
                    <a:lnTo>
                      <a:pt x="1558" y="0"/>
                    </a:lnTo>
                    <a:cubicBezTo>
                      <a:pt x="1669" y="0"/>
                      <a:pt x="1758" y="90"/>
                      <a:pt x="1758" y="200"/>
                    </a:cubicBezTo>
                    <a:lnTo>
                      <a:pt x="1758" y="1224"/>
                    </a:lnTo>
                    <a:cubicBezTo>
                      <a:pt x="1758" y="1334"/>
                      <a:pt x="1669" y="1424"/>
                      <a:pt x="1558" y="1424"/>
                    </a:cubicBezTo>
                    <a:lnTo>
                      <a:pt x="777" y="1424"/>
                    </a:lnTo>
                    <a:cubicBezTo>
                      <a:pt x="706" y="1424"/>
                      <a:pt x="643" y="1387"/>
                      <a:pt x="608" y="1331"/>
                    </a:cubicBezTo>
                    <a:cubicBezTo>
                      <a:pt x="571" y="1387"/>
                      <a:pt x="507" y="1424"/>
                      <a:pt x="435" y="1424"/>
                    </a:cubicBezTo>
                    <a:lnTo>
                      <a:pt x="207" y="1424"/>
                    </a:lnTo>
                    <a:cubicBezTo>
                      <a:pt x="93" y="1424"/>
                      <a:pt x="0" y="1331"/>
                      <a:pt x="0" y="1217"/>
                    </a:cubicBezTo>
                    <a:lnTo>
                      <a:pt x="0" y="207"/>
                    </a:lnTo>
                    <a:cubicBezTo>
                      <a:pt x="0" y="93"/>
                      <a:pt x="93" y="0"/>
                      <a:pt x="207" y="0"/>
                    </a:cubicBezTo>
                    <a:lnTo>
                      <a:pt x="43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Freeform 234"/>
              <p:cNvSpPr>
                <a:spLocks noChangeArrowheads="1"/>
              </p:cNvSpPr>
              <p:nvPr/>
            </p:nvSpPr>
            <p:spPr bwMode="auto">
              <a:xfrm>
                <a:off x="5891" y="3034"/>
                <a:ext cx="367" cy="291"/>
              </a:xfrm>
              <a:custGeom>
                <a:avLst/>
                <a:gdLst>
                  <a:gd name="T0" fmla="*/ 138 w 1622"/>
                  <a:gd name="T1" fmla="*/ 1286 h 1287"/>
                  <a:gd name="T2" fmla="*/ 0 w 1622"/>
                  <a:gd name="T3" fmla="*/ 138 h 1287"/>
                  <a:gd name="T4" fmla="*/ 366 w 1622"/>
                  <a:gd name="T5" fmla="*/ 0 h 1287"/>
                  <a:gd name="T6" fmla="*/ 505 w 1622"/>
                  <a:gd name="T7" fmla="*/ 1148 h 1287"/>
                  <a:gd name="T8" fmla="*/ 1489 w 1622"/>
                  <a:gd name="T9" fmla="*/ 1286 h 1287"/>
                  <a:gd name="T10" fmla="*/ 576 w 1622"/>
                  <a:gd name="T11" fmla="*/ 1155 h 1287"/>
                  <a:gd name="T12" fmla="*/ 708 w 1622"/>
                  <a:gd name="T13" fmla="*/ 0 h 1287"/>
                  <a:gd name="T14" fmla="*/ 1621 w 1622"/>
                  <a:gd name="T15" fmla="*/ 131 h 1287"/>
                  <a:gd name="T16" fmla="*/ 1489 w 1622"/>
                  <a:gd name="T17" fmla="*/ 1286 h 1287"/>
                  <a:gd name="T18" fmla="*/ 849 w 1622"/>
                  <a:gd name="T19" fmla="*/ 1172 h 1287"/>
                  <a:gd name="T20" fmla="*/ 849 w 1622"/>
                  <a:gd name="T21" fmla="*/ 1009 h 1287"/>
                  <a:gd name="T22" fmla="*/ 1034 w 1622"/>
                  <a:gd name="T23" fmla="*/ 1090 h 1287"/>
                  <a:gd name="T24" fmla="*/ 1197 w 1622"/>
                  <a:gd name="T25" fmla="*/ 1090 h 1287"/>
                  <a:gd name="T26" fmla="*/ 1034 w 1622"/>
                  <a:gd name="T27" fmla="*/ 1090 h 1287"/>
                  <a:gd name="T28" fmla="*/ 1382 w 1622"/>
                  <a:gd name="T29" fmla="*/ 1172 h 1287"/>
                  <a:gd name="T30" fmla="*/ 1382 w 1622"/>
                  <a:gd name="T31" fmla="*/ 1009 h 1287"/>
                  <a:gd name="T32" fmla="*/ 768 w 1622"/>
                  <a:gd name="T33" fmla="*/ 877 h 1287"/>
                  <a:gd name="T34" fmla="*/ 931 w 1622"/>
                  <a:gd name="T35" fmla="*/ 877 h 1287"/>
                  <a:gd name="T36" fmla="*/ 768 w 1622"/>
                  <a:gd name="T37" fmla="*/ 877 h 1287"/>
                  <a:gd name="T38" fmla="*/ 1116 w 1622"/>
                  <a:gd name="T39" fmla="*/ 959 h 1287"/>
                  <a:gd name="T40" fmla="*/ 1116 w 1622"/>
                  <a:gd name="T41" fmla="*/ 795 h 1287"/>
                  <a:gd name="T42" fmla="*/ 1301 w 1622"/>
                  <a:gd name="T43" fmla="*/ 877 h 1287"/>
                  <a:gd name="T44" fmla="*/ 1464 w 1622"/>
                  <a:gd name="T45" fmla="*/ 877 h 1287"/>
                  <a:gd name="T46" fmla="*/ 1301 w 1622"/>
                  <a:gd name="T47" fmla="*/ 877 h 1287"/>
                  <a:gd name="T48" fmla="*/ 849 w 1622"/>
                  <a:gd name="T49" fmla="*/ 745 h 1287"/>
                  <a:gd name="T50" fmla="*/ 849 w 1622"/>
                  <a:gd name="T51" fmla="*/ 583 h 1287"/>
                  <a:gd name="T52" fmla="*/ 1034 w 1622"/>
                  <a:gd name="T53" fmla="*/ 664 h 1287"/>
                  <a:gd name="T54" fmla="*/ 1197 w 1622"/>
                  <a:gd name="T55" fmla="*/ 664 h 1287"/>
                  <a:gd name="T56" fmla="*/ 1034 w 1622"/>
                  <a:gd name="T57" fmla="*/ 664 h 1287"/>
                  <a:gd name="T58" fmla="*/ 1382 w 1622"/>
                  <a:gd name="T59" fmla="*/ 745 h 1287"/>
                  <a:gd name="T60" fmla="*/ 1382 w 1622"/>
                  <a:gd name="T61" fmla="*/ 583 h 1287"/>
                  <a:gd name="T62" fmla="*/ 1345 w 1622"/>
                  <a:gd name="T63" fmla="*/ 149 h 1287"/>
                  <a:gd name="T64" fmla="*/ 761 w 1622"/>
                  <a:gd name="T65" fmla="*/ 239 h 1287"/>
                  <a:gd name="T66" fmla="*/ 850 w 1622"/>
                  <a:gd name="T67" fmla="*/ 457 h 1287"/>
                  <a:gd name="T68" fmla="*/ 1435 w 1622"/>
                  <a:gd name="T69" fmla="*/ 367 h 1287"/>
                  <a:gd name="T70" fmla="*/ 1345 w 1622"/>
                  <a:gd name="T71" fmla="*/ 149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22" h="1287">
                    <a:moveTo>
                      <a:pt x="366" y="1286"/>
                    </a:moveTo>
                    <a:lnTo>
                      <a:pt x="138" y="1286"/>
                    </a:lnTo>
                    <a:cubicBezTo>
                      <a:pt x="62" y="1286"/>
                      <a:pt x="0" y="1224"/>
                      <a:pt x="0" y="1148"/>
                    </a:cubicBezTo>
                    <a:lnTo>
                      <a:pt x="0" y="138"/>
                    </a:lnTo>
                    <a:cubicBezTo>
                      <a:pt x="0" y="62"/>
                      <a:pt x="62" y="0"/>
                      <a:pt x="138" y="0"/>
                    </a:cubicBezTo>
                    <a:lnTo>
                      <a:pt x="366" y="0"/>
                    </a:lnTo>
                    <a:cubicBezTo>
                      <a:pt x="443" y="0"/>
                      <a:pt x="505" y="62"/>
                      <a:pt x="505" y="138"/>
                    </a:cubicBezTo>
                    <a:lnTo>
                      <a:pt x="505" y="1148"/>
                    </a:lnTo>
                    <a:cubicBezTo>
                      <a:pt x="505" y="1224"/>
                      <a:pt x="443" y="1286"/>
                      <a:pt x="366" y="1286"/>
                    </a:cubicBezTo>
                    <a:close/>
                    <a:moveTo>
                      <a:pt x="1489" y="1286"/>
                    </a:moveTo>
                    <a:lnTo>
                      <a:pt x="708" y="1286"/>
                    </a:lnTo>
                    <a:cubicBezTo>
                      <a:pt x="635" y="1286"/>
                      <a:pt x="576" y="1227"/>
                      <a:pt x="576" y="1155"/>
                    </a:cubicBezTo>
                    <a:lnTo>
                      <a:pt x="576" y="131"/>
                    </a:lnTo>
                    <a:cubicBezTo>
                      <a:pt x="576" y="59"/>
                      <a:pt x="635" y="0"/>
                      <a:pt x="708" y="0"/>
                    </a:cubicBezTo>
                    <a:lnTo>
                      <a:pt x="1489" y="0"/>
                    </a:lnTo>
                    <a:cubicBezTo>
                      <a:pt x="1562" y="0"/>
                      <a:pt x="1621" y="59"/>
                      <a:pt x="1621" y="131"/>
                    </a:cubicBezTo>
                    <a:lnTo>
                      <a:pt x="1621" y="1155"/>
                    </a:lnTo>
                    <a:cubicBezTo>
                      <a:pt x="1621" y="1227"/>
                      <a:pt x="1562" y="1286"/>
                      <a:pt x="1489" y="1286"/>
                    </a:cubicBezTo>
                    <a:close/>
                    <a:moveTo>
                      <a:pt x="768" y="1090"/>
                    </a:moveTo>
                    <a:cubicBezTo>
                      <a:pt x="768" y="1136"/>
                      <a:pt x="805" y="1172"/>
                      <a:pt x="849" y="1172"/>
                    </a:cubicBezTo>
                    <a:cubicBezTo>
                      <a:pt x="894" y="1172"/>
                      <a:pt x="931" y="1136"/>
                      <a:pt x="931" y="1090"/>
                    </a:cubicBezTo>
                    <a:cubicBezTo>
                      <a:pt x="931" y="1045"/>
                      <a:pt x="894" y="1009"/>
                      <a:pt x="849" y="1009"/>
                    </a:cubicBezTo>
                    <a:cubicBezTo>
                      <a:pt x="805" y="1009"/>
                      <a:pt x="768" y="1045"/>
                      <a:pt x="768" y="1090"/>
                    </a:cubicBezTo>
                    <a:close/>
                    <a:moveTo>
                      <a:pt x="1034" y="1090"/>
                    </a:moveTo>
                    <a:cubicBezTo>
                      <a:pt x="1034" y="1136"/>
                      <a:pt x="1070" y="1172"/>
                      <a:pt x="1116" y="1172"/>
                    </a:cubicBezTo>
                    <a:cubicBezTo>
                      <a:pt x="1161" y="1172"/>
                      <a:pt x="1197" y="1136"/>
                      <a:pt x="1197" y="1090"/>
                    </a:cubicBezTo>
                    <a:cubicBezTo>
                      <a:pt x="1197" y="1045"/>
                      <a:pt x="1161" y="1009"/>
                      <a:pt x="1116" y="1009"/>
                    </a:cubicBezTo>
                    <a:cubicBezTo>
                      <a:pt x="1070" y="1009"/>
                      <a:pt x="1034" y="1045"/>
                      <a:pt x="1034" y="1090"/>
                    </a:cubicBezTo>
                    <a:close/>
                    <a:moveTo>
                      <a:pt x="1301" y="1090"/>
                    </a:moveTo>
                    <a:cubicBezTo>
                      <a:pt x="1301" y="1136"/>
                      <a:pt x="1337" y="1172"/>
                      <a:pt x="1382" y="1172"/>
                    </a:cubicBezTo>
                    <a:cubicBezTo>
                      <a:pt x="1428" y="1172"/>
                      <a:pt x="1464" y="1136"/>
                      <a:pt x="1464" y="1090"/>
                    </a:cubicBezTo>
                    <a:cubicBezTo>
                      <a:pt x="1464" y="1045"/>
                      <a:pt x="1428" y="1009"/>
                      <a:pt x="1382" y="1009"/>
                    </a:cubicBezTo>
                    <a:cubicBezTo>
                      <a:pt x="1337" y="1009"/>
                      <a:pt x="1301" y="1045"/>
                      <a:pt x="1301" y="1090"/>
                    </a:cubicBezTo>
                    <a:close/>
                    <a:moveTo>
                      <a:pt x="768" y="877"/>
                    </a:moveTo>
                    <a:cubicBezTo>
                      <a:pt x="768" y="922"/>
                      <a:pt x="805" y="959"/>
                      <a:pt x="849" y="959"/>
                    </a:cubicBezTo>
                    <a:cubicBezTo>
                      <a:pt x="894" y="959"/>
                      <a:pt x="931" y="922"/>
                      <a:pt x="931" y="877"/>
                    </a:cubicBezTo>
                    <a:cubicBezTo>
                      <a:pt x="931" y="832"/>
                      <a:pt x="894" y="795"/>
                      <a:pt x="849" y="795"/>
                    </a:cubicBezTo>
                    <a:cubicBezTo>
                      <a:pt x="805" y="795"/>
                      <a:pt x="768" y="832"/>
                      <a:pt x="768" y="877"/>
                    </a:cubicBezTo>
                    <a:close/>
                    <a:moveTo>
                      <a:pt x="1034" y="877"/>
                    </a:moveTo>
                    <a:cubicBezTo>
                      <a:pt x="1034" y="922"/>
                      <a:pt x="1070" y="959"/>
                      <a:pt x="1116" y="959"/>
                    </a:cubicBezTo>
                    <a:cubicBezTo>
                      <a:pt x="1161" y="959"/>
                      <a:pt x="1197" y="922"/>
                      <a:pt x="1197" y="877"/>
                    </a:cubicBezTo>
                    <a:cubicBezTo>
                      <a:pt x="1197" y="832"/>
                      <a:pt x="1161" y="795"/>
                      <a:pt x="1116" y="795"/>
                    </a:cubicBezTo>
                    <a:cubicBezTo>
                      <a:pt x="1070" y="795"/>
                      <a:pt x="1034" y="832"/>
                      <a:pt x="1034" y="877"/>
                    </a:cubicBezTo>
                    <a:close/>
                    <a:moveTo>
                      <a:pt x="1301" y="877"/>
                    </a:moveTo>
                    <a:cubicBezTo>
                      <a:pt x="1301" y="922"/>
                      <a:pt x="1337" y="959"/>
                      <a:pt x="1382" y="959"/>
                    </a:cubicBezTo>
                    <a:cubicBezTo>
                      <a:pt x="1428" y="959"/>
                      <a:pt x="1464" y="922"/>
                      <a:pt x="1464" y="877"/>
                    </a:cubicBezTo>
                    <a:cubicBezTo>
                      <a:pt x="1464" y="832"/>
                      <a:pt x="1428" y="795"/>
                      <a:pt x="1382" y="795"/>
                    </a:cubicBezTo>
                    <a:cubicBezTo>
                      <a:pt x="1337" y="795"/>
                      <a:pt x="1301" y="832"/>
                      <a:pt x="1301" y="877"/>
                    </a:cubicBezTo>
                    <a:close/>
                    <a:moveTo>
                      <a:pt x="768" y="664"/>
                    </a:moveTo>
                    <a:cubicBezTo>
                      <a:pt x="768" y="709"/>
                      <a:pt x="805" y="745"/>
                      <a:pt x="849" y="745"/>
                    </a:cubicBezTo>
                    <a:cubicBezTo>
                      <a:pt x="894" y="745"/>
                      <a:pt x="931" y="709"/>
                      <a:pt x="931" y="664"/>
                    </a:cubicBezTo>
                    <a:cubicBezTo>
                      <a:pt x="931" y="619"/>
                      <a:pt x="894" y="583"/>
                      <a:pt x="849" y="583"/>
                    </a:cubicBezTo>
                    <a:cubicBezTo>
                      <a:pt x="805" y="583"/>
                      <a:pt x="768" y="619"/>
                      <a:pt x="768" y="664"/>
                    </a:cubicBezTo>
                    <a:close/>
                    <a:moveTo>
                      <a:pt x="1034" y="664"/>
                    </a:moveTo>
                    <a:cubicBezTo>
                      <a:pt x="1034" y="709"/>
                      <a:pt x="1070" y="745"/>
                      <a:pt x="1116" y="745"/>
                    </a:cubicBezTo>
                    <a:cubicBezTo>
                      <a:pt x="1161" y="745"/>
                      <a:pt x="1197" y="709"/>
                      <a:pt x="1197" y="664"/>
                    </a:cubicBezTo>
                    <a:cubicBezTo>
                      <a:pt x="1197" y="619"/>
                      <a:pt x="1161" y="583"/>
                      <a:pt x="1116" y="583"/>
                    </a:cubicBezTo>
                    <a:cubicBezTo>
                      <a:pt x="1070" y="583"/>
                      <a:pt x="1034" y="619"/>
                      <a:pt x="1034" y="664"/>
                    </a:cubicBezTo>
                    <a:close/>
                    <a:moveTo>
                      <a:pt x="1301" y="664"/>
                    </a:moveTo>
                    <a:cubicBezTo>
                      <a:pt x="1301" y="709"/>
                      <a:pt x="1337" y="745"/>
                      <a:pt x="1382" y="745"/>
                    </a:cubicBezTo>
                    <a:cubicBezTo>
                      <a:pt x="1428" y="745"/>
                      <a:pt x="1464" y="709"/>
                      <a:pt x="1464" y="664"/>
                    </a:cubicBezTo>
                    <a:cubicBezTo>
                      <a:pt x="1464" y="619"/>
                      <a:pt x="1428" y="583"/>
                      <a:pt x="1382" y="583"/>
                    </a:cubicBezTo>
                    <a:cubicBezTo>
                      <a:pt x="1337" y="583"/>
                      <a:pt x="1301" y="619"/>
                      <a:pt x="1301" y="664"/>
                    </a:cubicBezTo>
                    <a:close/>
                    <a:moveTo>
                      <a:pt x="1345" y="149"/>
                    </a:moveTo>
                    <a:lnTo>
                      <a:pt x="850" y="149"/>
                    </a:lnTo>
                    <a:cubicBezTo>
                      <a:pt x="802" y="149"/>
                      <a:pt x="761" y="189"/>
                      <a:pt x="761" y="239"/>
                    </a:cubicBezTo>
                    <a:lnTo>
                      <a:pt x="761" y="367"/>
                    </a:lnTo>
                    <a:cubicBezTo>
                      <a:pt x="761" y="417"/>
                      <a:pt x="802" y="457"/>
                      <a:pt x="850" y="457"/>
                    </a:cubicBezTo>
                    <a:lnTo>
                      <a:pt x="1345" y="457"/>
                    </a:lnTo>
                    <a:cubicBezTo>
                      <a:pt x="1395" y="457"/>
                      <a:pt x="1435" y="417"/>
                      <a:pt x="1435" y="367"/>
                    </a:cubicBezTo>
                    <a:lnTo>
                      <a:pt x="1435" y="239"/>
                    </a:lnTo>
                    <a:cubicBezTo>
                      <a:pt x="1435" y="189"/>
                      <a:pt x="1395" y="149"/>
                      <a:pt x="1345" y="149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77" name="Group 176"/>
            <p:cNvGrpSpPr>
              <a:grpSpLocks noChangeAspect="1"/>
            </p:cNvGrpSpPr>
            <p:nvPr/>
          </p:nvGrpSpPr>
          <p:grpSpPr bwMode="auto">
            <a:xfrm>
              <a:off x="5292434" y="4055498"/>
              <a:ext cx="295921" cy="239414"/>
              <a:chOff x="5875" y="3018"/>
              <a:chExt cx="398" cy="322"/>
            </a:xfrm>
          </p:grpSpPr>
          <p:sp>
            <p:nvSpPr>
              <p:cNvPr id="191" name="Freeform 233"/>
              <p:cNvSpPr>
                <a:spLocks noChangeArrowheads="1"/>
              </p:cNvSpPr>
              <p:nvPr/>
            </p:nvSpPr>
            <p:spPr bwMode="auto">
              <a:xfrm>
                <a:off x="5875" y="3018"/>
                <a:ext cx="398" cy="322"/>
              </a:xfrm>
              <a:custGeom>
                <a:avLst/>
                <a:gdLst>
                  <a:gd name="T0" fmla="*/ 435 w 1759"/>
                  <a:gd name="T1" fmla="*/ 0 h 1425"/>
                  <a:gd name="T2" fmla="*/ 608 w 1759"/>
                  <a:gd name="T3" fmla="*/ 93 h 1425"/>
                  <a:gd name="T4" fmla="*/ 777 w 1759"/>
                  <a:gd name="T5" fmla="*/ 0 h 1425"/>
                  <a:gd name="T6" fmla="*/ 1558 w 1759"/>
                  <a:gd name="T7" fmla="*/ 0 h 1425"/>
                  <a:gd name="T8" fmla="*/ 1758 w 1759"/>
                  <a:gd name="T9" fmla="*/ 200 h 1425"/>
                  <a:gd name="T10" fmla="*/ 1758 w 1759"/>
                  <a:gd name="T11" fmla="*/ 1224 h 1425"/>
                  <a:gd name="T12" fmla="*/ 1558 w 1759"/>
                  <a:gd name="T13" fmla="*/ 1424 h 1425"/>
                  <a:gd name="T14" fmla="*/ 777 w 1759"/>
                  <a:gd name="T15" fmla="*/ 1424 h 1425"/>
                  <a:gd name="T16" fmla="*/ 608 w 1759"/>
                  <a:gd name="T17" fmla="*/ 1331 h 1425"/>
                  <a:gd name="T18" fmla="*/ 435 w 1759"/>
                  <a:gd name="T19" fmla="*/ 1424 h 1425"/>
                  <a:gd name="T20" fmla="*/ 207 w 1759"/>
                  <a:gd name="T21" fmla="*/ 1424 h 1425"/>
                  <a:gd name="T22" fmla="*/ 0 w 1759"/>
                  <a:gd name="T23" fmla="*/ 1217 h 1425"/>
                  <a:gd name="T24" fmla="*/ 0 w 1759"/>
                  <a:gd name="T25" fmla="*/ 207 h 1425"/>
                  <a:gd name="T26" fmla="*/ 207 w 1759"/>
                  <a:gd name="T27" fmla="*/ 0 h 1425"/>
                  <a:gd name="T28" fmla="*/ 435 w 1759"/>
                  <a:gd name="T29" fmla="*/ 0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9" h="1425">
                    <a:moveTo>
                      <a:pt x="435" y="0"/>
                    </a:moveTo>
                    <a:cubicBezTo>
                      <a:pt x="507" y="0"/>
                      <a:pt x="571" y="37"/>
                      <a:pt x="608" y="93"/>
                    </a:cubicBezTo>
                    <a:cubicBezTo>
                      <a:pt x="643" y="37"/>
                      <a:pt x="706" y="0"/>
                      <a:pt x="777" y="0"/>
                    </a:cubicBezTo>
                    <a:lnTo>
                      <a:pt x="1558" y="0"/>
                    </a:lnTo>
                    <a:cubicBezTo>
                      <a:pt x="1669" y="0"/>
                      <a:pt x="1758" y="90"/>
                      <a:pt x="1758" y="200"/>
                    </a:cubicBezTo>
                    <a:lnTo>
                      <a:pt x="1758" y="1224"/>
                    </a:lnTo>
                    <a:cubicBezTo>
                      <a:pt x="1758" y="1334"/>
                      <a:pt x="1669" y="1424"/>
                      <a:pt x="1558" y="1424"/>
                    </a:cubicBezTo>
                    <a:lnTo>
                      <a:pt x="777" y="1424"/>
                    </a:lnTo>
                    <a:cubicBezTo>
                      <a:pt x="706" y="1424"/>
                      <a:pt x="643" y="1387"/>
                      <a:pt x="608" y="1331"/>
                    </a:cubicBezTo>
                    <a:cubicBezTo>
                      <a:pt x="571" y="1387"/>
                      <a:pt x="507" y="1424"/>
                      <a:pt x="435" y="1424"/>
                    </a:cubicBezTo>
                    <a:lnTo>
                      <a:pt x="207" y="1424"/>
                    </a:lnTo>
                    <a:cubicBezTo>
                      <a:pt x="93" y="1424"/>
                      <a:pt x="0" y="1331"/>
                      <a:pt x="0" y="1217"/>
                    </a:cubicBezTo>
                    <a:lnTo>
                      <a:pt x="0" y="207"/>
                    </a:lnTo>
                    <a:cubicBezTo>
                      <a:pt x="0" y="93"/>
                      <a:pt x="93" y="0"/>
                      <a:pt x="207" y="0"/>
                    </a:cubicBezTo>
                    <a:lnTo>
                      <a:pt x="43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Freeform 234"/>
              <p:cNvSpPr>
                <a:spLocks noChangeArrowheads="1"/>
              </p:cNvSpPr>
              <p:nvPr/>
            </p:nvSpPr>
            <p:spPr bwMode="auto">
              <a:xfrm>
                <a:off x="5891" y="3034"/>
                <a:ext cx="367" cy="291"/>
              </a:xfrm>
              <a:custGeom>
                <a:avLst/>
                <a:gdLst>
                  <a:gd name="T0" fmla="*/ 138 w 1622"/>
                  <a:gd name="T1" fmla="*/ 1286 h 1287"/>
                  <a:gd name="T2" fmla="*/ 0 w 1622"/>
                  <a:gd name="T3" fmla="*/ 138 h 1287"/>
                  <a:gd name="T4" fmla="*/ 366 w 1622"/>
                  <a:gd name="T5" fmla="*/ 0 h 1287"/>
                  <a:gd name="T6" fmla="*/ 505 w 1622"/>
                  <a:gd name="T7" fmla="*/ 1148 h 1287"/>
                  <a:gd name="T8" fmla="*/ 1489 w 1622"/>
                  <a:gd name="T9" fmla="*/ 1286 h 1287"/>
                  <a:gd name="T10" fmla="*/ 576 w 1622"/>
                  <a:gd name="T11" fmla="*/ 1155 h 1287"/>
                  <a:gd name="T12" fmla="*/ 708 w 1622"/>
                  <a:gd name="T13" fmla="*/ 0 h 1287"/>
                  <a:gd name="T14" fmla="*/ 1621 w 1622"/>
                  <a:gd name="T15" fmla="*/ 131 h 1287"/>
                  <a:gd name="T16" fmla="*/ 1489 w 1622"/>
                  <a:gd name="T17" fmla="*/ 1286 h 1287"/>
                  <a:gd name="T18" fmla="*/ 849 w 1622"/>
                  <a:gd name="T19" fmla="*/ 1172 h 1287"/>
                  <a:gd name="T20" fmla="*/ 849 w 1622"/>
                  <a:gd name="T21" fmla="*/ 1009 h 1287"/>
                  <a:gd name="T22" fmla="*/ 1034 w 1622"/>
                  <a:gd name="T23" fmla="*/ 1090 h 1287"/>
                  <a:gd name="T24" fmla="*/ 1197 w 1622"/>
                  <a:gd name="T25" fmla="*/ 1090 h 1287"/>
                  <a:gd name="T26" fmla="*/ 1034 w 1622"/>
                  <a:gd name="T27" fmla="*/ 1090 h 1287"/>
                  <a:gd name="T28" fmla="*/ 1382 w 1622"/>
                  <a:gd name="T29" fmla="*/ 1172 h 1287"/>
                  <a:gd name="T30" fmla="*/ 1382 w 1622"/>
                  <a:gd name="T31" fmla="*/ 1009 h 1287"/>
                  <a:gd name="T32" fmla="*/ 768 w 1622"/>
                  <a:gd name="T33" fmla="*/ 877 h 1287"/>
                  <a:gd name="T34" fmla="*/ 931 w 1622"/>
                  <a:gd name="T35" fmla="*/ 877 h 1287"/>
                  <a:gd name="T36" fmla="*/ 768 w 1622"/>
                  <a:gd name="T37" fmla="*/ 877 h 1287"/>
                  <a:gd name="T38" fmla="*/ 1116 w 1622"/>
                  <a:gd name="T39" fmla="*/ 959 h 1287"/>
                  <a:gd name="T40" fmla="*/ 1116 w 1622"/>
                  <a:gd name="T41" fmla="*/ 795 h 1287"/>
                  <a:gd name="T42" fmla="*/ 1301 w 1622"/>
                  <a:gd name="T43" fmla="*/ 877 h 1287"/>
                  <a:gd name="T44" fmla="*/ 1464 w 1622"/>
                  <a:gd name="T45" fmla="*/ 877 h 1287"/>
                  <a:gd name="T46" fmla="*/ 1301 w 1622"/>
                  <a:gd name="T47" fmla="*/ 877 h 1287"/>
                  <a:gd name="T48" fmla="*/ 849 w 1622"/>
                  <a:gd name="T49" fmla="*/ 745 h 1287"/>
                  <a:gd name="T50" fmla="*/ 849 w 1622"/>
                  <a:gd name="T51" fmla="*/ 583 h 1287"/>
                  <a:gd name="T52" fmla="*/ 1034 w 1622"/>
                  <a:gd name="T53" fmla="*/ 664 h 1287"/>
                  <a:gd name="T54" fmla="*/ 1197 w 1622"/>
                  <a:gd name="T55" fmla="*/ 664 h 1287"/>
                  <a:gd name="T56" fmla="*/ 1034 w 1622"/>
                  <a:gd name="T57" fmla="*/ 664 h 1287"/>
                  <a:gd name="T58" fmla="*/ 1382 w 1622"/>
                  <a:gd name="T59" fmla="*/ 745 h 1287"/>
                  <a:gd name="T60" fmla="*/ 1382 w 1622"/>
                  <a:gd name="T61" fmla="*/ 583 h 1287"/>
                  <a:gd name="T62" fmla="*/ 1345 w 1622"/>
                  <a:gd name="T63" fmla="*/ 149 h 1287"/>
                  <a:gd name="T64" fmla="*/ 761 w 1622"/>
                  <a:gd name="T65" fmla="*/ 239 h 1287"/>
                  <a:gd name="T66" fmla="*/ 850 w 1622"/>
                  <a:gd name="T67" fmla="*/ 457 h 1287"/>
                  <a:gd name="T68" fmla="*/ 1435 w 1622"/>
                  <a:gd name="T69" fmla="*/ 367 h 1287"/>
                  <a:gd name="T70" fmla="*/ 1345 w 1622"/>
                  <a:gd name="T71" fmla="*/ 149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22" h="1287">
                    <a:moveTo>
                      <a:pt x="366" y="1286"/>
                    </a:moveTo>
                    <a:lnTo>
                      <a:pt x="138" y="1286"/>
                    </a:lnTo>
                    <a:cubicBezTo>
                      <a:pt x="62" y="1286"/>
                      <a:pt x="0" y="1224"/>
                      <a:pt x="0" y="1148"/>
                    </a:cubicBezTo>
                    <a:lnTo>
                      <a:pt x="0" y="138"/>
                    </a:lnTo>
                    <a:cubicBezTo>
                      <a:pt x="0" y="62"/>
                      <a:pt x="62" y="0"/>
                      <a:pt x="138" y="0"/>
                    </a:cubicBezTo>
                    <a:lnTo>
                      <a:pt x="366" y="0"/>
                    </a:lnTo>
                    <a:cubicBezTo>
                      <a:pt x="443" y="0"/>
                      <a:pt x="505" y="62"/>
                      <a:pt x="505" y="138"/>
                    </a:cubicBezTo>
                    <a:lnTo>
                      <a:pt x="505" y="1148"/>
                    </a:lnTo>
                    <a:cubicBezTo>
                      <a:pt x="505" y="1224"/>
                      <a:pt x="443" y="1286"/>
                      <a:pt x="366" y="1286"/>
                    </a:cubicBezTo>
                    <a:close/>
                    <a:moveTo>
                      <a:pt x="1489" y="1286"/>
                    </a:moveTo>
                    <a:lnTo>
                      <a:pt x="708" y="1286"/>
                    </a:lnTo>
                    <a:cubicBezTo>
                      <a:pt x="635" y="1286"/>
                      <a:pt x="576" y="1227"/>
                      <a:pt x="576" y="1155"/>
                    </a:cubicBezTo>
                    <a:lnTo>
                      <a:pt x="576" y="131"/>
                    </a:lnTo>
                    <a:cubicBezTo>
                      <a:pt x="576" y="59"/>
                      <a:pt x="635" y="0"/>
                      <a:pt x="708" y="0"/>
                    </a:cubicBezTo>
                    <a:lnTo>
                      <a:pt x="1489" y="0"/>
                    </a:lnTo>
                    <a:cubicBezTo>
                      <a:pt x="1562" y="0"/>
                      <a:pt x="1621" y="59"/>
                      <a:pt x="1621" y="131"/>
                    </a:cubicBezTo>
                    <a:lnTo>
                      <a:pt x="1621" y="1155"/>
                    </a:lnTo>
                    <a:cubicBezTo>
                      <a:pt x="1621" y="1227"/>
                      <a:pt x="1562" y="1286"/>
                      <a:pt x="1489" y="1286"/>
                    </a:cubicBezTo>
                    <a:close/>
                    <a:moveTo>
                      <a:pt x="768" y="1090"/>
                    </a:moveTo>
                    <a:cubicBezTo>
                      <a:pt x="768" y="1136"/>
                      <a:pt x="805" y="1172"/>
                      <a:pt x="849" y="1172"/>
                    </a:cubicBezTo>
                    <a:cubicBezTo>
                      <a:pt x="894" y="1172"/>
                      <a:pt x="931" y="1136"/>
                      <a:pt x="931" y="1090"/>
                    </a:cubicBezTo>
                    <a:cubicBezTo>
                      <a:pt x="931" y="1045"/>
                      <a:pt x="894" y="1009"/>
                      <a:pt x="849" y="1009"/>
                    </a:cubicBezTo>
                    <a:cubicBezTo>
                      <a:pt x="805" y="1009"/>
                      <a:pt x="768" y="1045"/>
                      <a:pt x="768" y="1090"/>
                    </a:cubicBezTo>
                    <a:close/>
                    <a:moveTo>
                      <a:pt x="1034" y="1090"/>
                    </a:moveTo>
                    <a:cubicBezTo>
                      <a:pt x="1034" y="1136"/>
                      <a:pt x="1070" y="1172"/>
                      <a:pt x="1116" y="1172"/>
                    </a:cubicBezTo>
                    <a:cubicBezTo>
                      <a:pt x="1161" y="1172"/>
                      <a:pt x="1197" y="1136"/>
                      <a:pt x="1197" y="1090"/>
                    </a:cubicBezTo>
                    <a:cubicBezTo>
                      <a:pt x="1197" y="1045"/>
                      <a:pt x="1161" y="1009"/>
                      <a:pt x="1116" y="1009"/>
                    </a:cubicBezTo>
                    <a:cubicBezTo>
                      <a:pt x="1070" y="1009"/>
                      <a:pt x="1034" y="1045"/>
                      <a:pt x="1034" y="1090"/>
                    </a:cubicBezTo>
                    <a:close/>
                    <a:moveTo>
                      <a:pt x="1301" y="1090"/>
                    </a:moveTo>
                    <a:cubicBezTo>
                      <a:pt x="1301" y="1136"/>
                      <a:pt x="1337" y="1172"/>
                      <a:pt x="1382" y="1172"/>
                    </a:cubicBezTo>
                    <a:cubicBezTo>
                      <a:pt x="1428" y="1172"/>
                      <a:pt x="1464" y="1136"/>
                      <a:pt x="1464" y="1090"/>
                    </a:cubicBezTo>
                    <a:cubicBezTo>
                      <a:pt x="1464" y="1045"/>
                      <a:pt x="1428" y="1009"/>
                      <a:pt x="1382" y="1009"/>
                    </a:cubicBezTo>
                    <a:cubicBezTo>
                      <a:pt x="1337" y="1009"/>
                      <a:pt x="1301" y="1045"/>
                      <a:pt x="1301" y="1090"/>
                    </a:cubicBezTo>
                    <a:close/>
                    <a:moveTo>
                      <a:pt x="768" y="877"/>
                    </a:moveTo>
                    <a:cubicBezTo>
                      <a:pt x="768" y="922"/>
                      <a:pt x="805" y="959"/>
                      <a:pt x="849" y="959"/>
                    </a:cubicBezTo>
                    <a:cubicBezTo>
                      <a:pt x="894" y="959"/>
                      <a:pt x="931" y="922"/>
                      <a:pt x="931" y="877"/>
                    </a:cubicBezTo>
                    <a:cubicBezTo>
                      <a:pt x="931" y="832"/>
                      <a:pt x="894" y="795"/>
                      <a:pt x="849" y="795"/>
                    </a:cubicBezTo>
                    <a:cubicBezTo>
                      <a:pt x="805" y="795"/>
                      <a:pt x="768" y="832"/>
                      <a:pt x="768" y="877"/>
                    </a:cubicBezTo>
                    <a:close/>
                    <a:moveTo>
                      <a:pt x="1034" y="877"/>
                    </a:moveTo>
                    <a:cubicBezTo>
                      <a:pt x="1034" y="922"/>
                      <a:pt x="1070" y="959"/>
                      <a:pt x="1116" y="959"/>
                    </a:cubicBezTo>
                    <a:cubicBezTo>
                      <a:pt x="1161" y="959"/>
                      <a:pt x="1197" y="922"/>
                      <a:pt x="1197" y="877"/>
                    </a:cubicBezTo>
                    <a:cubicBezTo>
                      <a:pt x="1197" y="832"/>
                      <a:pt x="1161" y="795"/>
                      <a:pt x="1116" y="795"/>
                    </a:cubicBezTo>
                    <a:cubicBezTo>
                      <a:pt x="1070" y="795"/>
                      <a:pt x="1034" y="832"/>
                      <a:pt x="1034" y="877"/>
                    </a:cubicBezTo>
                    <a:close/>
                    <a:moveTo>
                      <a:pt x="1301" y="877"/>
                    </a:moveTo>
                    <a:cubicBezTo>
                      <a:pt x="1301" y="922"/>
                      <a:pt x="1337" y="959"/>
                      <a:pt x="1382" y="959"/>
                    </a:cubicBezTo>
                    <a:cubicBezTo>
                      <a:pt x="1428" y="959"/>
                      <a:pt x="1464" y="922"/>
                      <a:pt x="1464" y="877"/>
                    </a:cubicBezTo>
                    <a:cubicBezTo>
                      <a:pt x="1464" y="832"/>
                      <a:pt x="1428" y="795"/>
                      <a:pt x="1382" y="795"/>
                    </a:cubicBezTo>
                    <a:cubicBezTo>
                      <a:pt x="1337" y="795"/>
                      <a:pt x="1301" y="832"/>
                      <a:pt x="1301" y="877"/>
                    </a:cubicBezTo>
                    <a:close/>
                    <a:moveTo>
                      <a:pt x="768" y="664"/>
                    </a:moveTo>
                    <a:cubicBezTo>
                      <a:pt x="768" y="709"/>
                      <a:pt x="805" y="745"/>
                      <a:pt x="849" y="745"/>
                    </a:cubicBezTo>
                    <a:cubicBezTo>
                      <a:pt x="894" y="745"/>
                      <a:pt x="931" y="709"/>
                      <a:pt x="931" y="664"/>
                    </a:cubicBezTo>
                    <a:cubicBezTo>
                      <a:pt x="931" y="619"/>
                      <a:pt x="894" y="583"/>
                      <a:pt x="849" y="583"/>
                    </a:cubicBezTo>
                    <a:cubicBezTo>
                      <a:pt x="805" y="583"/>
                      <a:pt x="768" y="619"/>
                      <a:pt x="768" y="664"/>
                    </a:cubicBezTo>
                    <a:close/>
                    <a:moveTo>
                      <a:pt x="1034" y="664"/>
                    </a:moveTo>
                    <a:cubicBezTo>
                      <a:pt x="1034" y="709"/>
                      <a:pt x="1070" y="745"/>
                      <a:pt x="1116" y="745"/>
                    </a:cubicBezTo>
                    <a:cubicBezTo>
                      <a:pt x="1161" y="745"/>
                      <a:pt x="1197" y="709"/>
                      <a:pt x="1197" y="664"/>
                    </a:cubicBezTo>
                    <a:cubicBezTo>
                      <a:pt x="1197" y="619"/>
                      <a:pt x="1161" y="583"/>
                      <a:pt x="1116" y="583"/>
                    </a:cubicBezTo>
                    <a:cubicBezTo>
                      <a:pt x="1070" y="583"/>
                      <a:pt x="1034" y="619"/>
                      <a:pt x="1034" y="664"/>
                    </a:cubicBezTo>
                    <a:close/>
                    <a:moveTo>
                      <a:pt x="1301" y="664"/>
                    </a:moveTo>
                    <a:cubicBezTo>
                      <a:pt x="1301" y="709"/>
                      <a:pt x="1337" y="745"/>
                      <a:pt x="1382" y="745"/>
                    </a:cubicBezTo>
                    <a:cubicBezTo>
                      <a:pt x="1428" y="745"/>
                      <a:pt x="1464" y="709"/>
                      <a:pt x="1464" y="664"/>
                    </a:cubicBezTo>
                    <a:cubicBezTo>
                      <a:pt x="1464" y="619"/>
                      <a:pt x="1428" y="583"/>
                      <a:pt x="1382" y="583"/>
                    </a:cubicBezTo>
                    <a:cubicBezTo>
                      <a:pt x="1337" y="583"/>
                      <a:pt x="1301" y="619"/>
                      <a:pt x="1301" y="664"/>
                    </a:cubicBezTo>
                    <a:close/>
                    <a:moveTo>
                      <a:pt x="1345" y="149"/>
                    </a:moveTo>
                    <a:lnTo>
                      <a:pt x="850" y="149"/>
                    </a:lnTo>
                    <a:cubicBezTo>
                      <a:pt x="802" y="149"/>
                      <a:pt x="761" y="189"/>
                      <a:pt x="761" y="239"/>
                    </a:cubicBezTo>
                    <a:lnTo>
                      <a:pt x="761" y="367"/>
                    </a:lnTo>
                    <a:cubicBezTo>
                      <a:pt x="761" y="417"/>
                      <a:pt x="802" y="457"/>
                      <a:pt x="850" y="457"/>
                    </a:cubicBezTo>
                    <a:lnTo>
                      <a:pt x="1345" y="457"/>
                    </a:lnTo>
                    <a:cubicBezTo>
                      <a:pt x="1395" y="457"/>
                      <a:pt x="1435" y="417"/>
                      <a:pt x="1435" y="367"/>
                    </a:cubicBezTo>
                    <a:lnTo>
                      <a:pt x="1435" y="239"/>
                    </a:lnTo>
                    <a:cubicBezTo>
                      <a:pt x="1435" y="189"/>
                      <a:pt x="1395" y="149"/>
                      <a:pt x="1345" y="149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79" name="Group 178"/>
            <p:cNvGrpSpPr>
              <a:grpSpLocks noChangeAspect="1"/>
            </p:cNvGrpSpPr>
            <p:nvPr/>
          </p:nvGrpSpPr>
          <p:grpSpPr bwMode="auto">
            <a:xfrm>
              <a:off x="5472854" y="3784223"/>
              <a:ext cx="295921" cy="239414"/>
              <a:chOff x="5875" y="3018"/>
              <a:chExt cx="398" cy="322"/>
            </a:xfrm>
          </p:grpSpPr>
          <p:sp>
            <p:nvSpPr>
              <p:cNvPr id="180" name="Freeform 233"/>
              <p:cNvSpPr>
                <a:spLocks noChangeArrowheads="1"/>
              </p:cNvSpPr>
              <p:nvPr/>
            </p:nvSpPr>
            <p:spPr bwMode="auto">
              <a:xfrm>
                <a:off x="5875" y="3018"/>
                <a:ext cx="398" cy="322"/>
              </a:xfrm>
              <a:custGeom>
                <a:avLst/>
                <a:gdLst>
                  <a:gd name="T0" fmla="*/ 435 w 1759"/>
                  <a:gd name="T1" fmla="*/ 0 h 1425"/>
                  <a:gd name="T2" fmla="*/ 608 w 1759"/>
                  <a:gd name="T3" fmla="*/ 93 h 1425"/>
                  <a:gd name="T4" fmla="*/ 777 w 1759"/>
                  <a:gd name="T5" fmla="*/ 0 h 1425"/>
                  <a:gd name="T6" fmla="*/ 1558 w 1759"/>
                  <a:gd name="T7" fmla="*/ 0 h 1425"/>
                  <a:gd name="T8" fmla="*/ 1758 w 1759"/>
                  <a:gd name="T9" fmla="*/ 200 h 1425"/>
                  <a:gd name="T10" fmla="*/ 1758 w 1759"/>
                  <a:gd name="T11" fmla="*/ 1224 h 1425"/>
                  <a:gd name="T12" fmla="*/ 1558 w 1759"/>
                  <a:gd name="T13" fmla="*/ 1424 h 1425"/>
                  <a:gd name="T14" fmla="*/ 777 w 1759"/>
                  <a:gd name="T15" fmla="*/ 1424 h 1425"/>
                  <a:gd name="T16" fmla="*/ 608 w 1759"/>
                  <a:gd name="T17" fmla="*/ 1331 h 1425"/>
                  <a:gd name="T18" fmla="*/ 435 w 1759"/>
                  <a:gd name="T19" fmla="*/ 1424 h 1425"/>
                  <a:gd name="T20" fmla="*/ 207 w 1759"/>
                  <a:gd name="T21" fmla="*/ 1424 h 1425"/>
                  <a:gd name="T22" fmla="*/ 0 w 1759"/>
                  <a:gd name="T23" fmla="*/ 1217 h 1425"/>
                  <a:gd name="T24" fmla="*/ 0 w 1759"/>
                  <a:gd name="T25" fmla="*/ 207 h 1425"/>
                  <a:gd name="T26" fmla="*/ 207 w 1759"/>
                  <a:gd name="T27" fmla="*/ 0 h 1425"/>
                  <a:gd name="T28" fmla="*/ 435 w 1759"/>
                  <a:gd name="T29" fmla="*/ 0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9" h="1425">
                    <a:moveTo>
                      <a:pt x="435" y="0"/>
                    </a:moveTo>
                    <a:cubicBezTo>
                      <a:pt x="507" y="0"/>
                      <a:pt x="571" y="37"/>
                      <a:pt x="608" y="93"/>
                    </a:cubicBezTo>
                    <a:cubicBezTo>
                      <a:pt x="643" y="37"/>
                      <a:pt x="706" y="0"/>
                      <a:pt x="777" y="0"/>
                    </a:cubicBezTo>
                    <a:lnTo>
                      <a:pt x="1558" y="0"/>
                    </a:lnTo>
                    <a:cubicBezTo>
                      <a:pt x="1669" y="0"/>
                      <a:pt x="1758" y="90"/>
                      <a:pt x="1758" y="200"/>
                    </a:cubicBezTo>
                    <a:lnTo>
                      <a:pt x="1758" y="1224"/>
                    </a:lnTo>
                    <a:cubicBezTo>
                      <a:pt x="1758" y="1334"/>
                      <a:pt x="1669" y="1424"/>
                      <a:pt x="1558" y="1424"/>
                    </a:cubicBezTo>
                    <a:lnTo>
                      <a:pt x="777" y="1424"/>
                    </a:lnTo>
                    <a:cubicBezTo>
                      <a:pt x="706" y="1424"/>
                      <a:pt x="643" y="1387"/>
                      <a:pt x="608" y="1331"/>
                    </a:cubicBezTo>
                    <a:cubicBezTo>
                      <a:pt x="571" y="1387"/>
                      <a:pt x="507" y="1424"/>
                      <a:pt x="435" y="1424"/>
                    </a:cubicBezTo>
                    <a:lnTo>
                      <a:pt x="207" y="1424"/>
                    </a:lnTo>
                    <a:cubicBezTo>
                      <a:pt x="93" y="1424"/>
                      <a:pt x="0" y="1331"/>
                      <a:pt x="0" y="1217"/>
                    </a:cubicBezTo>
                    <a:lnTo>
                      <a:pt x="0" y="207"/>
                    </a:lnTo>
                    <a:cubicBezTo>
                      <a:pt x="0" y="93"/>
                      <a:pt x="93" y="0"/>
                      <a:pt x="207" y="0"/>
                    </a:cubicBezTo>
                    <a:lnTo>
                      <a:pt x="43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Freeform 234"/>
              <p:cNvSpPr>
                <a:spLocks noChangeArrowheads="1"/>
              </p:cNvSpPr>
              <p:nvPr/>
            </p:nvSpPr>
            <p:spPr bwMode="auto">
              <a:xfrm>
                <a:off x="5891" y="3034"/>
                <a:ext cx="367" cy="291"/>
              </a:xfrm>
              <a:custGeom>
                <a:avLst/>
                <a:gdLst>
                  <a:gd name="T0" fmla="*/ 138 w 1622"/>
                  <a:gd name="T1" fmla="*/ 1286 h 1287"/>
                  <a:gd name="T2" fmla="*/ 0 w 1622"/>
                  <a:gd name="T3" fmla="*/ 138 h 1287"/>
                  <a:gd name="T4" fmla="*/ 366 w 1622"/>
                  <a:gd name="T5" fmla="*/ 0 h 1287"/>
                  <a:gd name="T6" fmla="*/ 505 w 1622"/>
                  <a:gd name="T7" fmla="*/ 1148 h 1287"/>
                  <a:gd name="T8" fmla="*/ 1489 w 1622"/>
                  <a:gd name="T9" fmla="*/ 1286 h 1287"/>
                  <a:gd name="T10" fmla="*/ 576 w 1622"/>
                  <a:gd name="T11" fmla="*/ 1155 h 1287"/>
                  <a:gd name="T12" fmla="*/ 708 w 1622"/>
                  <a:gd name="T13" fmla="*/ 0 h 1287"/>
                  <a:gd name="T14" fmla="*/ 1621 w 1622"/>
                  <a:gd name="T15" fmla="*/ 131 h 1287"/>
                  <a:gd name="T16" fmla="*/ 1489 w 1622"/>
                  <a:gd name="T17" fmla="*/ 1286 h 1287"/>
                  <a:gd name="T18" fmla="*/ 849 w 1622"/>
                  <a:gd name="T19" fmla="*/ 1172 h 1287"/>
                  <a:gd name="T20" fmla="*/ 849 w 1622"/>
                  <a:gd name="T21" fmla="*/ 1009 h 1287"/>
                  <a:gd name="T22" fmla="*/ 1034 w 1622"/>
                  <a:gd name="T23" fmla="*/ 1090 h 1287"/>
                  <a:gd name="T24" fmla="*/ 1197 w 1622"/>
                  <a:gd name="T25" fmla="*/ 1090 h 1287"/>
                  <a:gd name="T26" fmla="*/ 1034 w 1622"/>
                  <a:gd name="T27" fmla="*/ 1090 h 1287"/>
                  <a:gd name="T28" fmla="*/ 1382 w 1622"/>
                  <a:gd name="T29" fmla="*/ 1172 h 1287"/>
                  <a:gd name="T30" fmla="*/ 1382 w 1622"/>
                  <a:gd name="T31" fmla="*/ 1009 h 1287"/>
                  <a:gd name="T32" fmla="*/ 768 w 1622"/>
                  <a:gd name="T33" fmla="*/ 877 h 1287"/>
                  <a:gd name="T34" fmla="*/ 931 w 1622"/>
                  <a:gd name="T35" fmla="*/ 877 h 1287"/>
                  <a:gd name="T36" fmla="*/ 768 w 1622"/>
                  <a:gd name="T37" fmla="*/ 877 h 1287"/>
                  <a:gd name="T38" fmla="*/ 1116 w 1622"/>
                  <a:gd name="T39" fmla="*/ 959 h 1287"/>
                  <a:gd name="T40" fmla="*/ 1116 w 1622"/>
                  <a:gd name="T41" fmla="*/ 795 h 1287"/>
                  <a:gd name="T42" fmla="*/ 1301 w 1622"/>
                  <a:gd name="T43" fmla="*/ 877 h 1287"/>
                  <a:gd name="T44" fmla="*/ 1464 w 1622"/>
                  <a:gd name="T45" fmla="*/ 877 h 1287"/>
                  <a:gd name="T46" fmla="*/ 1301 w 1622"/>
                  <a:gd name="T47" fmla="*/ 877 h 1287"/>
                  <a:gd name="T48" fmla="*/ 849 w 1622"/>
                  <a:gd name="T49" fmla="*/ 745 h 1287"/>
                  <a:gd name="T50" fmla="*/ 849 w 1622"/>
                  <a:gd name="T51" fmla="*/ 583 h 1287"/>
                  <a:gd name="T52" fmla="*/ 1034 w 1622"/>
                  <a:gd name="T53" fmla="*/ 664 h 1287"/>
                  <a:gd name="T54" fmla="*/ 1197 w 1622"/>
                  <a:gd name="T55" fmla="*/ 664 h 1287"/>
                  <a:gd name="T56" fmla="*/ 1034 w 1622"/>
                  <a:gd name="T57" fmla="*/ 664 h 1287"/>
                  <a:gd name="T58" fmla="*/ 1382 w 1622"/>
                  <a:gd name="T59" fmla="*/ 745 h 1287"/>
                  <a:gd name="T60" fmla="*/ 1382 w 1622"/>
                  <a:gd name="T61" fmla="*/ 583 h 1287"/>
                  <a:gd name="T62" fmla="*/ 1345 w 1622"/>
                  <a:gd name="T63" fmla="*/ 149 h 1287"/>
                  <a:gd name="T64" fmla="*/ 761 w 1622"/>
                  <a:gd name="T65" fmla="*/ 239 h 1287"/>
                  <a:gd name="T66" fmla="*/ 850 w 1622"/>
                  <a:gd name="T67" fmla="*/ 457 h 1287"/>
                  <a:gd name="T68" fmla="*/ 1435 w 1622"/>
                  <a:gd name="T69" fmla="*/ 367 h 1287"/>
                  <a:gd name="T70" fmla="*/ 1345 w 1622"/>
                  <a:gd name="T71" fmla="*/ 149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22" h="1287">
                    <a:moveTo>
                      <a:pt x="366" y="1286"/>
                    </a:moveTo>
                    <a:lnTo>
                      <a:pt x="138" y="1286"/>
                    </a:lnTo>
                    <a:cubicBezTo>
                      <a:pt x="62" y="1286"/>
                      <a:pt x="0" y="1224"/>
                      <a:pt x="0" y="1148"/>
                    </a:cubicBezTo>
                    <a:lnTo>
                      <a:pt x="0" y="138"/>
                    </a:lnTo>
                    <a:cubicBezTo>
                      <a:pt x="0" y="62"/>
                      <a:pt x="62" y="0"/>
                      <a:pt x="138" y="0"/>
                    </a:cubicBezTo>
                    <a:lnTo>
                      <a:pt x="366" y="0"/>
                    </a:lnTo>
                    <a:cubicBezTo>
                      <a:pt x="443" y="0"/>
                      <a:pt x="505" y="62"/>
                      <a:pt x="505" y="138"/>
                    </a:cubicBezTo>
                    <a:lnTo>
                      <a:pt x="505" y="1148"/>
                    </a:lnTo>
                    <a:cubicBezTo>
                      <a:pt x="505" y="1224"/>
                      <a:pt x="443" y="1286"/>
                      <a:pt x="366" y="1286"/>
                    </a:cubicBezTo>
                    <a:close/>
                    <a:moveTo>
                      <a:pt x="1489" y="1286"/>
                    </a:moveTo>
                    <a:lnTo>
                      <a:pt x="708" y="1286"/>
                    </a:lnTo>
                    <a:cubicBezTo>
                      <a:pt x="635" y="1286"/>
                      <a:pt x="576" y="1227"/>
                      <a:pt x="576" y="1155"/>
                    </a:cubicBezTo>
                    <a:lnTo>
                      <a:pt x="576" y="131"/>
                    </a:lnTo>
                    <a:cubicBezTo>
                      <a:pt x="576" y="59"/>
                      <a:pt x="635" y="0"/>
                      <a:pt x="708" y="0"/>
                    </a:cubicBezTo>
                    <a:lnTo>
                      <a:pt x="1489" y="0"/>
                    </a:lnTo>
                    <a:cubicBezTo>
                      <a:pt x="1562" y="0"/>
                      <a:pt x="1621" y="59"/>
                      <a:pt x="1621" y="131"/>
                    </a:cubicBezTo>
                    <a:lnTo>
                      <a:pt x="1621" y="1155"/>
                    </a:lnTo>
                    <a:cubicBezTo>
                      <a:pt x="1621" y="1227"/>
                      <a:pt x="1562" y="1286"/>
                      <a:pt x="1489" y="1286"/>
                    </a:cubicBezTo>
                    <a:close/>
                    <a:moveTo>
                      <a:pt x="768" y="1090"/>
                    </a:moveTo>
                    <a:cubicBezTo>
                      <a:pt x="768" y="1136"/>
                      <a:pt x="805" y="1172"/>
                      <a:pt x="849" y="1172"/>
                    </a:cubicBezTo>
                    <a:cubicBezTo>
                      <a:pt x="894" y="1172"/>
                      <a:pt x="931" y="1136"/>
                      <a:pt x="931" y="1090"/>
                    </a:cubicBezTo>
                    <a:cubicBezTo>
                      <a:pt x="931" y="1045"/>
                      <a:pt x="894" y="1009"/>
                      <a:pt x="849" y="1009"/>
                    </a:cubicBezTo>
                    <a:cubicBezTo>
                      <a:pt x="805" y="1009"/>
                      <a:pt x="768" y="1045"/>
                      <a:pt x="768" y="1090"/>
                    </a:cubicBezTo>
                    <a:close/>
                    <a:moveTo>
                      <a:pt x="1034" y="1090"/>
                    </a:moveTo>
                    <a:cubicBezTo>
                      <a:pt x="1034" y="1136"/>
                      <a:pt x="1070" y="1172"/>
                      <a:pt x="1116" y="1172"/>
                    </a:cubicBezTo>
                    <a:cubicBezTo>
                      <a:pt x="1161" y="1172"/>
                      <a:pt x="1197" y="1136"/>
                      <a:pt x="1197" y="1090"/>
                    </a:cubicBezTo>
                    <a:cubicBezTo>
                      <a:pt x="1197" y="1045"/>
                      <a:pt x="1161" y="1009"/>
                      <a:pt x="1116" y="1009"/>
                    </a:cubicBezTo>
                    <a:cubicBezTo>
                      <a:pt x="1070" y="1009"/>
                      <a:pt x="1034" y="1045"/>
                      <a:pt x="1034" y="1090"/>
                    </a:cubicBezTo>
                    <a:close/>
                    <a:moveTo>
                      <a:pt x="1301" y="1090"/>
                    </a:moveTo>
                    <a:cubicBezTo>
                      <a:pt x="1301" y="1136"/>
                      <a:pt x="1337" y="1172"/>
                      <a:pt x="1382" y="1172"/>
                    </a:cubicBezTo>
                    <a:cubicBezTo>
                      <a:pt x="1428" y="1172"/>
                      <a:pt x="1464" y="1136"/>
                      <a:pt x="1464" y="1090"/>
                    </a:cubicBezTo>
                    <a:cubicBezTo>
                      <a:pt x="1464" y="1045"/>
                      <a:pt x="1428" y="1009"/>
                      <a:pt x="1382" y="1009"/>
                    </a:cubicBezTo>
                    <a:cubicBezTo>
                      <a:pt x="1337" y="1009"/>
                      <a:pt x="1301" y="1045"/>
                      <a:pt x="1301" y="1090"/>
                    </a:cubicBezTo>
                    <a:close/>
                    <a:moveTo>
                      <a:pt x="768" y="877"/>
                    </a:moveTo>
                    <a:cubicBezTo>
                      <a:pt x="768" y="922"/>
                      <a:pt x="805" y="959"/>
                      <a:pt x="849" y="959"/>
                    </a:cubicBezTo>
                    <a:cubicBezTo>
                      <a:pt x="894" y="959"/>
                      <a:pt x="931" y="922"/>
                      <a:pt x="931" y="877"/>
                    </a:cubicBezTo>
                    <a:cubicBezTo>
                      <a:pt x="931" y="832"/>
                      <a:pt x="894" y="795"/>
                      <a:pt x="849" y="795"/>
                    </a:cubicBezTo>
                    <a:cubicBezTo>
                      <a:pt x="805" y="795"/>
                      <a:pt x="768" y="832"/>
                      <a:pt x="768" y="877"/>
                    </a:cubicBezTo>
                    <a:close/>
                    <a:moveTo>
                      <a:pt x="1034" y="877"/>
                    </a:moveTo>
                    <a:cubicBezTo>
                      <a:pt x="1034" y="922"/>
                      <a:pt x="1070" y="959"/>
                      <a:pt x="1116" y="959"/>
                    </a:cubicBezTo>
                    <a:cubicBezTo>
                      <a:pt x="1161" y="959"/>
                      <a:pt x="1197" y="922"/>
                      <a:pt x="1197" y="877"/>
                    </a:cubicBezTo>
                    <a:cubicBezTo>
                      <a:pt x="1197" y="832"/>
                      <a:pt x="1161" y="795"/>
                      <a:pt x="1116" y="795"/>
                    </a:cubicBezTo>
                    <a:cubicBezTo>
                      <a:pt x="1070" y="795"/>
                      <a:pt x="1034" y="832"/>
                      <a:pt x="1034" y="877"/>
                    </a:cubicBezTo>
                    <a:close/>
                    <a:moveTo>
                      <a:pt x="1301" y="877"/>
                    </a:moveTo>
                    <a:cubicBezTo>
                      <a:pt x="1301" y="922"/>
                      <a:pt x="1337" y="959"/>
                      <a:pt x="1382" y="959"/>
                    </a:cubicBezTo>
                    <a:cubicBezTo>
                      <a:pt x="1428" y="959"/>
                      <a:pt x="1464" y="922"/>
                      <a:pt x="1464" y="877"/>
                    </a:cubicBezTo>
                    <a:cubicBezTo>
                      <a:pt x="1464" y="832"/>
                      <a:pt x="1428" y="795"/>
                      <a:pt x="1382" y="795"/>
                    </a:cubicBezTo>
                    <a:cubicBezTo>
                      <a:pt x="1337" y="795"/>
                      <a:pt x="1301" y="832"/>
                      <a:pt x="1301" y="877"/>
                    </a:cubicBezTo>
                    <a:close/>
                    <a:moveTo>
                      <a:pt x="768" y="664"/>
                    </a:moveTo>
                    <a:cubicBezTo>
                      <a:pt x="768" y="709"/>
                      <a:pt x="805" y="745"/>
                      <a:pt x="849" y="745"/>
                    </a:cubicBezTo>
                    <a:cubicBezTo>
                      <a:pt x="894" y="745"/>
                      <a:pt x="931" y="709"/>
                      <a:pt x="931" y="664"/>
                    </a:cubicBezTo>
                    <a:cubicBezTo>
                      <a:pt x="931" y="619"/>
                      <a:pt x="894" y="583"/>
                      <a:pt x="849" y="583"/>
                    </a:cubicBezTo>
                    <a:cubicBezTo>
                      <a:pt x="805" y="583"/>
                      <a:pt x="768" y="619"/>
                      <a:pt x="768" y="664"/>
                    </a:cubicBezTo>
                    <a:close/>
                    <a:moveTo>
                      <a:pt x="1034" y="664"/>
                    </a:moveTo>
                    <a:cubicBezTo>
                      <a:pt x="1034" y="709"/>
                      <a:pt x="1070" y="745"/>
                      <a:pt x="1116" y="745"/>
                    </a:cubicBezTo>
                    <a:cubicBezTo>
                      <a:pt x="1161" y="745"/>
                      <a:pt x="1197" y="709"/>
                      <a:pt x="1197" y="664"/>
                    </a:cubicBezTo>
                    <a:cubicBezTo>
                      <a:pt x="1197" y="619"/>
                      <a:pt x="1161" y="583"/>
                      <a:pt x="1116" y="583"/>
                    </a:cubicBezTo>
                    <a:cubicBezTo>
                      <a:pt x="1070" y="583"/>
                      <a:pt x="1034" y="619"/>
                      <a:pt x="1034" y="664"/>
                    </a:cubicBezTo>
                    <a:close/>
                    <a:moveTo>
                      <a:pt x="1301" y="664"/>
                    </a:moveTo>
                    <a:cubicBezTo>
                      <a:pt x="1301" y="709"/>
                      <a:pt x="1337" y="745"/>
                      <a:pt x="1382" y="745"/>
                    </a:cubicBezTo>
                    <a:cubicBezTo>
                      <a:pt x="1428" y="745"/>
                      <a:pt x="1464" y="709"/>
                      <a:pt x="1464" y="664"/>
                    </a:cubicBezTo>
                    <a:cubicBezTo>
                      <a:pt x="1464" y="619"/>
                      <a:pt x="1428" y="583"/>
                      <a:pt x="1382" y="583"/>
                    </a:cubicBezTo>
                    <a:cubicBezTo>
                      <a:pt x="1337" y="583"/>
                      <a:pt x="1301" y="619"/>
                      <a:pt x="1301" y="664"/>
                    </a:cubicBezTo>
                    <a:close/>
                    <a:moveTo>
                      <a:pt x="1345" y="149"/>
                    </a:moveTo>
                    <a:lnTo>
                      <a:pt x="850" y="149"/>
                    </a:lnTo>
                    <a:cubicBezTo>
                      <a:pt x="802" y="149"/>
                      <a:pt x="761" y="189"/>
                      <a:pt x="761" y="239"/>
                    </a:cubicBezTo>
                    <a:lnTo>
                      <a:pt x="761" y="367"/>
                    </a:lnTo>
                    <a:cubicBezTo>
                      <a:pt x="761" y="417"/>
                      <a:pt x="802" y="457"/>
                      <a:pt x="850" y="457"/>
                    </a:cubicBezTo>
                    <a:lnTo>
                      <a:pt x="1345" y="457"/>
                    </a:lnTo>
                    <a:cubicBezTo>
                      <a:pt x="1395" y="457"/>
                      <a:pt x="1435" y="417"/>
                      <a:pt x="1435" y="367"/>
                    </a:cubicBezTo>
                    <a:lnTo>
                      <a:pt x="1435" y="239"/>
                    </a:lnTo>
                    <a:cubicBezTo>
                      <a:pt x="1435" y="189"/>
                      <a:pt x="1395" y="149"/>
                      <a:pt x="1345" y="149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99" name="Straight Connector 198"/>
          <p:cNvCxnSpPr/>
          <p:nvPr/>
        </p:nvCxnSpPr>
        <p:spPr>
          <a:xfrm>
            <a:off x="3711854" y="3884722"/>
            <a:ext cx="90830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Group 267"/>
          <p:cNvGrpSpPr/>
          <p:nvPr/>
        </p:nvGrpSpPr>
        <p:grpSpPr>
          <a:xfrm>
            <a:off x="5906389" y="3260634"/>
            <a:ext cx="2468002" cy="1423333"/>
            <a:chOff x="6905364" y="3116795"/>
            <a:chExt cx="2468002" cy="1423333"/>
          </a:xfrm>
        </p:grpSpPr>
        <p:sp>
          <p:nvSpPr>
            <p:cNvPr id="269" name="Rectangle 268"/>
            <p:cNvSpPr/>
            <p:nvPr/>
          </p:nvSpPr>
          <p:spPr>
            <a:xfrm flipH="1">
              <a:off x="6905364" y="3116795"/>
              <a:ext cx="2468000" cy="14233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480060" rtlCol="0" anchor="t" anchorCtr="0"/>
            <a:lstStyle/>
            <a:p>
              <a:pPr marL="135731" marR="0" lvl="0" indent="-13573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TextBox 75"/>
            <p:cNvSpPr txBox="1">
              <a:spLocks noChangeArrowheads="1"/>
            </p:cNvSpPr>
            <p:nvPr/>
          </p:nvSpPr>
          <p:spPr bwMode="auto">
            <a:xfrm>
              <a:off x="6905366" y="4267577"/>
              <a:ext cx="24680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Tampa Regional Office</a:t>
              </a:r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7034130" y="3303245"/>
              <a:ext cx="2206759" cy="95988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72" name="Group 271"/>
            <p:cNvGrpSpPr/>
            <p:nvPr/>
          </p:nvGrpSpPr>
          <p:grpSpPr>
            <a:xfrm>
              <a:off x="8237241" y="3383741"/>
              <a:ext cx="862661" cy="781964"/>
              <a:chOff x="4906114" y="3512948"/>
              <a:chExt cx="862661" cy="781964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4906114" y="3554775"/>
                <a:ext cx="800999" cy="711256"/>
                <a:chOff x="2160070" y="3569407"/>
                <a:chExt cx="800999" cy="711256"/>
              </a:xfrm>
            </p:grpSpPr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2160070" y="3569407"/>
                  <a:ext cx="6473" cy="71125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flipH="1">
                  <a:off x="2166545" y="3616305"/>
                  <a:ext cx="534738" cy="22678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flipH="1" flipV="1">
                  <a:off x="2160070" y="3953346"/>
                  <a:ext cx="800999" cy="809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>
                  <a:off x="2166545" y="4131678"/>
                  <a:ext cx="572028" cy="6872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32"/>
              <p:cNvGrpSpPr>
                <a:grpSpLocks noChangeAspect="1"/>
              </p:cNvGrpSpPr>
              <p:nvPr/>
            </p:nvGrpSpPr>
            <p:grpSpPr bwMode="auto">
              <a:xfrm>
                <a:off x="5292434" y="3512948"/>
                <a:ext cx="295921" cy="239414"/>
                <a:chOff x="5875" y="3018"/>
                <a:chExt cx="398" cy="322"/>
              </a:xfrm>
            </p:grpSpPr>
            <p:sp>
              <p:nvSpPr>
                <p:cNvPr id="295" name="Freeform 233"/>
                <p:cNvSpPr>
                  <a:spLocks noChangeArrowheads="1"/>
                </p:cNvSpPr>
                <p:nvPr/>
              </p:nvSpPr>
              <p:spPr bwMode="auto">
                <a:xfrm>
                  <a:off x="5875" y="3018"/>
                  <a:ext cx="398" cy="322"/>
                </a:xfrm>
                <a:custGeom>
                  <a:avLst/>
                  <a:gdLst>
                    <a:gd name="T0" fmla="*/ 435 w 1759"/>
                    <a:gd name="T1" fmla="*/ 0 h 1425"/>
                    <a:gd name="T2" fmla="*/ 608 w 1759"/>
                    <a:gd name="T3" fmla="*/ 93 h 1425"/>
                    <a:gd name="T4" fmla="*/ 777 w 1759"/>
                    <a:gd name="T5" fmla="*/ 0 h 1425"/>
                    <a:gd name="T6" fmla="*/ 1558 w 1759"/>
                    <a:gd name="T7" fmla="*/ 0 h 1425"/>
                    <a:gd name="T8" fmla="*/ 1758 w 1759"/>
                    <a:gd name="T9" fmla="*/ 200 h 1425"/>
                    <a:gd name="T10" fmla="*/ 1758 w 1759"/>
                    <a:gd name="T11" fmla="*/ 1224 h 1425"/>
                    <a:gd name="T12" fmla="*/ 1558 w 1759"/>
                    <a:gd name="T13" fmla="*/ 1424 h 1425"/>
                    <a:gd name="T14" fmla="*/ 777 w 1759"/>
                    <a:gd name="T15" fmla="*/ 1424 h 1425"/>
                    <a:gd name="T16" fmla="*/ 608 w 1759"/>
                    <a:gd name="T17" fmla="*/ 1331 h 1425"/>
                    <a:gd name="T18" fmla="*/ 435 w 1759"/>
                    <a:gd name="T19" fmla="*/ 1424 h 1425"/>
                    <a:gd name="T20" fmla="*/ 207 w 1759"/>
                    <a:gd name="T21" fmla="*/ 1424 h 1425"/>
                    <a:gd name="T22" fmla="*/ 0 w 1759"/>
                    <a:gd name="T23" fmla="*/ 1217 h 1425"/>
                    <a:gd name="T24" fmla="*/ 0 w 1759"/>
                    <a:gd name="T25" fmla="*/ 207 h 1425"/>
                    <a:gd name="T26" fmla="*/ 207 w 1759"/>
                    <a:gd name="T27" fmla="*/ 0 h 1425"/>
                    <a:gd name="T28" fmla="*/ 435 w 1759"/>
                    <a:gd name="T29" fmla="*/ 0 h 1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59" h="1425">
                      <a:moveTo>
                        <a:pt x="435" y="0"/>
                      </a:moveTo>
                      <a:cubicBezTo>
                        <a:pt x="507" y="0"/>
                        <a:pt x="571" y="37"/>
                        <a:pt x="608" y="93"/>
                      </a:cubicBezTo>
                      <a:cubicBezTo>
                        <a:pt x="643" y="37"/>
                        <a:pt x="706" y="0"/>
                        <a:pt x="777" y="0"/>
                      </a:cubicBezTo>
                      <a:lnTo>
                        <a:pt x="1558" y="0"/>
                      </a:lnTo>
                      <a:cubicBezTo>
                        <a:pt x="1669" y="0"/>
                        <a:pt x="1758" y="90"/>
                        <a:pt x="1758" y="200"/>
                      </a:cubicBezTo>
                      <a:lnTo>
                        <a:pt x="1758" y="1224"/>
                      </a:lnTo>
                      <a:cubicBezTo>
                        <a:pt x="1758" y="1334"/>
                        <a:pt x="1669" y="1424"/>
                        <a:pt x="1558" y="1424"/>
                      </a:cubicBezTo>
                      <a:lnTo>
                        <a:pt x="777" y="1424"/>
                      </a:lnTo>
                      <a:cubicBezTo>
                        <a:pt x="706" y="1424"/>
                        <a:pt x="643" y="1387"/>
                        <a:pt x="608" y="1331"/>
                      </a:cubicBezTo>
                      <a:cubicBezTo>
                        <a:pt x="571" y="1387"/>
                        <a:pt x="507" y="1424"/>
                        <a:pt x="435" y="1424"/>
                      </a:cubicBezTo>
                      <a:lnTo>
                        <a:pt x="207" y="1424"/>
                      </a:lnTo>
                      <a:cubicBezTo>
                        <a:pt x="93" y="1424"/>
                        <a:pt x="0" y="1331"/>
                        <a:pt x="0" y="1217"/>
                      </a:cubicBezTo>
                      <a:lnTo>
                        <a:pt x="0" y="207"/>
                      </a:lnTo>
                      <a:cubicBezTo>
                        <a:pt x="0" y="93"/>
                        <a:pt x="93" y="0"/>
                        <a:pt x="207" y="0"/>
                      </a:cubicBezTo>
                      <a:lnTo>
                        <a:pt x="435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234"/>
                <p:cNvSpPr>
                  <a:spLocks noChangeArrowheads="1"/>
                </p:cNvSpPr>
                <p:nvPr/>
              </p:nvSpPr>
              <p:spPr bwMode="auto">
                <a:xfrm>
                  <a:off x="5891" y="3034"/>
                  <a:ext cx="367" cy="291"/>
                </a:xfrm>
                <a:custGeom>
                  <a:avLst/>
                  <a:gdLst>
                    <a:gd name="T0" fmla="*/ 138 w 1622"/>
                    <a:gd name="T1" fmla="*/ 1286 h 1287"/>
                    <a:gd name="T2" fmla="*/ 0 w 1622"/>
                    <a:gd name="T3" fmla="*/ 138 h 1287"/>
                    <a:gd name="T4" fmla="*/ 366 w 1622"/>
                    <a:gd name="T5" fmla="*/ 0 h 1287"/>
                    <a:gd name="T6" fmla="*/ 505 w 1622"/>
                    <a:gd name="T7" fmla="*/ 1148 h 1287"/>
                    <a:gd name="T8" fmla="*/ 1489 w 1622"/>
                    <a:gd name="T9" fmla="*/ 1286 h 1287"/>
                    <a:gd name="T10" fmla="*/ 576 w 1622"/>
                    <a:gd name="T11" fmla="*/ 1155 h 1287"/>
                    <a:gd name="T12" fmla="*/ 708 w 1622"/>
                    <a:gd name="T13" fmla="*/ 0 h 1287"/>
                    <a:gd name="T14" fmla="*/ 1621 w 1622"/>
                    <a:gd name="T15" fmla="*/ 131 h 1287"/>
                    <a:gd name="T16" fmla="*/ 1489 w 1622"/>
                    <a:gd name="T17" fmla="*/ 1286 h 1287"/>
                    <a:gd name="T18" fmla="*/ 849 w 1622"/>
                    <a:gd name="T19" fmla="*/ 1172 h 1287"/>
                    <a:gd name="T20" fmla="*/ 849 w 1622"/>
                    <a:gd name="T21" fmla="*/ 1009 h 1287"/>
                    <a:gd name="T22" fmla="*/ 1034 w 1622"/>
                    <a:gd name="T23" fmla="*/ 1090 h 1287"/>
                    <a:gd name="T24" fmla="*/ 1197 w 1622"/>
                    <a:gd name="T25" fmla="*/ 1090 h 1287"/>
                    <a:gd name="T26" fmla="*/ 1034 w 1622"/>
                    <a:gd name="T27" fmla="*/ 1090 h 1287"/>
                    <a:gd name="T28" fmla="*/ 1382 w 1622"/>
                    <a:gd name="T29" fmla="*/ 1172 h 1287"/>
                    <a:gd name="T30" fmla="*/ 1382 w 1622"/>
                    <a:gd name="T31" fmla="*/ 1009 h 1287"/>
                    <a:gd name="T32" fmla="*/ 768 w 1622"/>
                    <a:gd name="T33" fmla="*/ 877 h 1287"/>
                    <a:gd name="T34" fmla="*/ 931 w 1622"/>
                    <a:gd name="T35" fmla="*/ 877 h 1287"/>
                    <a:gd name="T36" fmla="*/ 768 w 1622"/>
                    <a:gd name="T37" fmla="*/ 877 h 1287"/>
                    <a:gd name="T38" fmla="*/ 1116 w 1622"/>
                    <a:gd name="T39" fmla="*/ 959 h 1287"/>
                    <a:gd name="T40" fmla="*/ 1116 w 1622"/>
                    <a:gd name="T41" fmla="*/ 795 h 1287"/>
                    <a:gd name="T42" fmla="*/ 1301 w 1622"/>
                    <a:gd name="T43" fmla="*/ 877 h 1287"/>
                    <a:gd name="T44" fmla="*/ 1464 w 1622"/>
                    <a:gd name="T45" fmla="*/ 877 h 1287"/>
                    <a:gd name="T46" fmla="*/ 1301 w 1622"/>
                    <a:gd name="T47" fmla="*/ 877 h 1287"/>
                    <a:gd name="T48" fmla="*/ 849 w 1622"/>
                    <a:gd name="T49" fmla="*/ 745 h 1287"/>
                    <a:gd name="T50" fmla="*/ 849 w 1622"/>
                    <a:gd name="T51" fmla="*/ 583 h 1287"/>
                    <a:gd name="T52" fmla="*/ 1034 w 1622"/>
                    <a:gd name="T53" fmla="*/ 664 h 1287"/>
                    <a:gd name="T54" fmla="*/ 1197 w 1622"/>
                    <a:gd name="T55" fmla="*/ 664 h 1287"/>
                    <a:gd name="T56" fmla="*/ 1034 w 1622"/>
                    <a:gd name="T57" fmla="*/ 664 h 1287"/>
                    <a:gd name="T58" fmla="*/ 1382 w 1622"/>
                    <a:gd name="T59" fmla="*/ 745 h 1287"/>
                    <a:gd name="T60" fmla="*/ 1382 w 1622"/>
                    <a:gd name="T61" fmla="*/ 583 h 1287"/>
                    <a:gd name="T62" fmla="*/ 1345 w 1622"/>
                    <a:gd name="T63" fmla="*/ 149 h 1287"/>
                    <a:gd name="T64" fmla="*/ 761 w 1622"/>
                    <a:gd name="T65" fmla="*/ 239 h 1287"/>
                    <a:gd name="T66" fmla="*/ 850 w 1622"/>
                    <a:gd name="T67" fmla="*/ 457 h 1287"/>
                    <a:gd name="T68" fmla="*/ 1435 w 1622"/>
                    <a:gd name="T69" fmla="*/ 367 h 1287"/>
                    <a:gd name="T70" fmla="*/ 1345 w 1622"/>
                    <a:gd name="T71" fmla="*/ 149 h 1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22" h="1287">
                      <a:moveTo>
                        <a:pt x="366" y="1286"/>
                      </a:moveTo>
                      <a:lnTo>
                        <a:pt x="138" y="1286"/>
                      </a:lnTo>
                      <a:cubicBezTo>
                        <a:pt x="62" y="1286"/>
                        <a:pt x="0" y="1224"/>
                        <a:pt x="0" y="1148"/>
                      </a:cubicBezTo>
                      <a:lnTo>
                        <a:pt x="0" y="138"/>
                      </a:lnTo>
                      <a:cubicBezTo>
                        <a:pt x="0" y="62"/>
                        <a:pt x="62" y="0"/>
                        <a:pt x="138" y="0"/>
                      </a:cubicBezTo>
                      <a:lnTo>
                        <a:pt x="366" y="0"/>
                      </a:lnTo>
                      <a:cubicBezTo>
                        <a:pt x="443" y="0"/>
                        <a:pt x="505" y="62"/>
                        <a:pt x="505" y="138"/>
                      </a:cubicBezTo>
                      <a:lnTo>
                        <a:pt x="505" y="1148"/>
                      </a:lnTo>
                      <a:cubicBezTo>
                        <a:pt x="505" y="1224"/>
                        <a:pt x="443" y="1286"/>
                        <a:pt x="366" y="1286"/>
                      </a:cubicBezTo>
                      <a:close/>
                      <a:moveTo>
                        <a:pt x="1489" y="1286"/>
                      </a:moveTo>
                      <a:lnTo>
                        <a:pt x="708" y="1286"/>
                      </a:lnTo>
                      <a:cubicBezTo>
                        <a:pt x="635" y="1286"/>
                        <a:pt x="576" y="1227"/>
                        <a:pt x="576" y="1155"/>
                      </a:cubicBezTo>
                      <a:lnTo>
                        <a:pt x="576" y="131"/>
                      </a:lnTo>
                      <a:cubicBezTo>
                        <a:pt x="576" y="59"/>
                        <a:pt x="635" y="0"/>
                        <a:pt x="708" y="0"/>
                      </a:cubicBezTo>
                      <a:lnTo>
                        <a:pt x="1489" y="0"/>
                      </a:lnTo>
                      <a:cubicBezTo>
                        <a:pt x="1562" y="0"/>
                        <a:pt x="1621" y="59"/>
                        <a:pt x="1621" y="131"/>
                      </a:cubicBezTo>
                      <a:lnTo>
                        <a:pt x="1621" y="1155"/>
                      </a:lnTo>
                      <a:cubicBezTo>
                        <a:pt x="1621" y="1227"/>
                        <a:pt x="1562" y="1286"/>
                        <a:pt x="1489" y="1286"/>
                      </a:cubicBezTo>
                      <a:close/>
                      <a:moveTo>
                        <a:pt x="768" y="1090"/>
                      </a:moveTo>
                      <a:cubicBezTo>
                        <a:pt x="768" y="1136"/>
                        <a:pt x="805" y="1172"/>
                        <a:pt x="849" y="1172"/>
                      </a:cubicBezTo>
                      <a:cubicBezTo>
                        <a:pt x="894" y="1172"/>
                        <a:pt x="931" y="1136"/>
                        <a:pt x="931" y="1090"/>
                      </a:cubicBezTo>
                      <a:cubicBezTo>
                        <a:pt x="931" y="1045"/>
                        <a:pt x="894" y="1009"/>
                        <a:pt x="849" y="1009"/>
                      </a:cubicBezTo>
                      <a:cubicBezTo>
                        <a:pt x="805" y="1009"/>
                        <a:pt x="768" y="1045"/>
                        <a:pt x="768" y="1090"/>
                      </a:cubicBezTo>
                      <a:close/>
                      <a:moveTo>
                        <a:pt x="1034" y="1090"/>
                      </a:moveTo>
                      <a:cubicBezTo>
                        <a:pt x="1034" y="1136"/>
                        <a:pt x="1070" y="1172"/>
                        <a:pt x="1116" y="1172"/>
                      </a:cubicBezTo>
                      <a:cubicBezTo>
                        <a:pt x="1161" y="1172"/>
                        <a:pt x="1197" y="1136"/>
                        <a:pt x="1197" y="1090"/>
                      </a:cubicBezTo>
                      <a:cubicBezTo>
                        <a:pt x="1197" y="1045"/>
                        <a:pt x="1161" y="1009"/>
                        <a:pt x="1116" y="1009"/>
                      </a:cubicBezTo>
                      <a:cubicBezTo>
                        <a:pt x="1070" y="1009"/>
                        <a:pt x="1034" y="1045"/>
                        <a:pt x="1034" y="1090"/>
                      </a:cubicBezTo>
                      <a:close/>
                      <a:moveTo>
                        <a:pt x="1301" y="1090"/>
                      </a:moveTo>
                      <a:cubicBezTo>
                        <a:pt x="1301" y="1136"/>
                        <a:pt x="1337" y="1172"/>
                        <a:pt x="1382" y="1172"/>
                      </a:cubicBezTo>
                      <a:cubicBezTo>
                        <a:pt x="1428" y="1172"/>
                        <a:pt x="1464" y="1136"/>
                        <a:pt x="1464" y="1090"/>
                      </a:cubicBezTo>
                      <a:cubicBezTo>
                        <a:pt x="1464" y="1045"/>
                        <a:pt x="1428" y="1009"/>
                        <a:pt x="1382" y="1009"/>
                      </a:cubicBezTo>
                      <a:cubicBezTo>
                        <a:pt x="1337" y="1009"/>
                        <a:pt x="1301" y="1045"/>
                        <a:pt x="1301" y="1090"/>
                      </a:cubicBezTo>
                      <a:close/>
                      <a:moveTo>
                        <a:pt x="768" y="877"/>
                      </a:moveTo>
                      <a:cubicBezTo>
                        <a:pt x="768" y="922"/>
                        <a:pt x="805" y="959"/>
                        <a:pt x="849" y="959"/>
                      </a:cubicBezTo>
                      <a:cubicBezTo>
                        <a:pt x="894" y="959"/>
                        <a:pt x="931" y="922"/>
                        <a:pt x="931" y="877"/>
                      </a:cubicBezTo>
                      <a:cubicBezTo>
                        <a:pt x="931" y="832"/>
                        <a:pt x="894" y="795"/>
                        <a:pt x="849" y="795"/>
                      </a:cubicBezTo>
                      <a:cubicBezTo>
                        <a:pt x="805" y="795"/>
                        <a:pt x="768" y="832"/>
                        <a:pt x="768" y="877"/>
                      </a:cubicBezTo>
                      <a:close/>
                      <a:moveTo>
                        <a:pt x="1034" y="877"/>
                      </a:moveTo>
                      <a:cubicBezTo>
                        <a:pt x="1034" y="922"/>
                        <a:pt x="1070" y="959"/>
                        <a:pt x="1116" y="959"/>
                      </a:cubicBezTo>
                      <a:cubicBezTo>
                        <a:pt x="1161" y="959"/>
                        <a:pt x="1197" y="922"/>
                        <a:pt x="1197" y="877"/>
                      </a:cubicBezTo>
                      <a:cubicBezTo>
                        <a:pt x="1197" y="832"/>
                        <a:pt x="1161" y="795"/>
                        <a:pt x="1116" y="795"/>
                      </a:cubicBezTo>
                      <a:cubicBezTo>
                        <a:pt x="1070" y="795"/>
                        <a:pt x="1034" y="832"/>
                        <a:pt x="1034" y="877"/>
                      </a:cubicBezTo>
                      <a:close/>
                      <a:moveTo>
                        <a:pt x="1301" y="877"/>
                      </a:moveTo>
                      <a:cubicBezTo>
                        <a:pt x="1301" y="922"/>
                        <a:pt x="1337" y="959"/>
                        <a:pt x="1382" y="959"/>
                      </a:cubicBezTo>
                      <a:cubicBezTo>
                        <a:pt x="1428" y="959"/>
                        <a:pt x="1464" y="922"/>
                        <a:pt x="1464" y="877"/>
                      </a:cubicBezTo>
                      <a:cubicBezTo>
                        <a:pt x="1464" y="832"/>
                        <a:pt x="1428" y="795"/>
                        <a:pt x="1382" y="795"/>
                      </a:cubicBezTo>
                      <a:cubicBezTo>
                        <a:pt x="1337" y="795"/>
                        <a:pt x="1301" y="832"/>
                        <a:pt x="1301" y="877"/>
                      </a:cubicBezTo>
                      <a:close/>
                      <a:moveTo>
                        <a:pt x="768" y="664"/>
                      </a:moveTo>
                      <a:cubicBezTo>
                        <a:pt x="768" y="709"/>
                        <a:pt x="805" y="745"/>
                        <a:pt x="849" y="745"/>
                      </a:cubicBezTo>
                      <a:cubicBezTo>
                        <a:pt x="894" y="745"/>
                        <a:pt x="931" y="709"/>
                        <a:pt x="931" y="664"/>
                      </a:cubicBezTo>
                      <a:cubicBezTo>
                        <a:pt x="931" y="619"/>
                        <a:pt x="894" y="583"/>
                        <a:pt x="849" y="583"/>
                      </a:cubicBezTo>
                      <a:cubicBezTo>
                        <a:pt x="805" y="583"/>
                        <a:pt x="768" y="619"/>
                        <a:pt x="768" y="664"/>
                      </a:cubicBezTo>
                      <a:close/>
                      <a:moveTo>
                        <a:pt x="1034" y="664"/>
                      </a:moveTo>
                      <a:cubicBezTo>
                        <a:pt x="1034" y="709"/>
                        <a:pt x="1070" y="745"/>
                        <a:pt x="1116" y="745"/>
                      </a:cubicBezTo>
                      <a:cubicBezTo>
                        <a:pt x="1161" y="745"/>
                        <a:pt x="1197" y="709"/>
                        <a:pt x="1197" y="664"/>
                      </a:cubicBezTo>
                      <a:cubicBezTo>
                        <a:pt x="1197" y="619"/>
                        <a:pt x="1161" y="583"/>
                        <a:pt x="1116" y="583"/>
                      </a:cubicBezTo>
                      <a:cubicBezTo>
                        <a:pt x="1070" y="583"/>
                        <a:pt x="1034" y="619"/>
                        <a:pt x="1034" y="664"/>
                      </a:cubicBezTo>
                      <a:close/>
                      <a:moveTo>
                        <a:pt x="1301" y="664"/>
                      </a:moveTo>
                      <a:cubicBezTo>
                        <a:pt x="1301" y="709"/>
                        <a:pt x="1337" y="745"/>
                        <a:pt x="1382" y="745"/>
                      </a:cubicBezTo>
                      <a:cubicBezTo>
                        <a:pt x="1428" y="745"/>
                        <a:pt x="1464" y="709"/>
                        <a:pt x="1464" y="664"/>
                      </a:cubicBezTo>
                      <a:cubicBezTo>
                        <a:pt x="1464" y="619"/>
                        <a:pt x="1428" y="583"/>
                        <a:pt x="1382" y="583"/>
                      </a:cubicBezTo>
                      <a:cubicBezTo>
                        <a:pt x="1337" y="583"/>
                        <a:pt x="1301" y="619"/>
                        <a:pt x="1301" y="664"/>
                      </a:cubicBezTo>
                      <a:close/>
                      <a:moveTo>
                        <a:pt x="1345" y="149"/>
                      </a:moveTo>
                      <a:lnTo>
                        <a:pt x="850" y="149"/>
                      </a:lnTo>
                      <a:cubicBezTo>
                        <a:pt x="802" y="149"/>
                        <a:pt x="761" y="189"/>
                        <a:pt x="761" y="239"/>
                      </a:cubicBezTo>
                      <a:lnTo>
                        <a:pt x="761" y="367"/>
                      </a:lnTo>
                      <a:cubicBezTo>
                        <a:pt x="761" y="417"/>
                        <a:pt x="802" y="457"/>
                        <a:pt x="850" y="457"/>
                      </a:cubicBezTo>
                      <a:lnTo>
                        <a:pt x="1345" y="457"/>
                      </a:lnTo>
                      <a:cubicBezTo>
                        <a:pt x="1395" y="457"/>
                        <a:pt x="1435" y="417"/>
                        <a:pt x="1435" y="367"/>
                      </a:cubicBezTo>
                      <a:lnTo>
                        <a:pt x="1435" y="239"/>
                      </a:lnTo>
                      <a:cubicBezTo>
                        <a:pt x="1435" y="189"/>
                        <a:pt x="1395" y="149"/>
                        <a:pt x="1345" y="149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9" name="Group 288"/>
              <p:cNvGrpSpPr>
                <a:grpSpLocks noChangeAspect="1"/>
              </p:cNvGrpSpPr>
              <p:nvPr/>
            </p:nvGrpSpPr>
            <p:grpSpPr bwMode="auto">
              <a:xfrm>
                <a:off x="5292434" y="4055498"/>
                <a:ext cx="295921" cy="239414"/>
                <a:chOff x="5875" y="3018"/>
                <a:chExt cx="398" cy="322"/>
              </a:xfrm>
            </p:grpSpPr>
            <p:sp>
              <p:nvSpPr>
                <p:cNvPr id="293" name="Freeform 233"/>
                <p:cNvSpPr>
                  <a:spLocks noChangeArrowheads="1"/>
                </p:cNvSpPr>
                <p:nvPr/>
              </p:nvSpPr>
              <p:spPr bwMode="auto">
                <a:xfrm>
                  <a:off x="5875" y="3018"/>
                  <a:ext cx="398" cy="322"/>
                </a:xfrm>
                <a:custGeom>
                  <a:avLst/>
                  <a:gdLst>
                    <a:gd name="T0" fmla="*/ 435 w 1759"/>
                    <a:gd name="T1" fmla="*/ 0 h 1425"/>
                    <a:gd name="T2" fmla="*/ 608 w 1759"/>
                    <a:gd name="T3" fmla="*/ 93 h 1425"/>
                    <a:gd name="T4" fmla="*/ 777 w 1759"/>
                    <a:gd name="T5" fmla="*/ 0 h 1425"/>
                    <a:gd name="T6" fmla="*/ 1558 w 1759"/>
                    <a:gd name="T7" fmla="*/ 0 h 1425"/>
                    <a:gd name="T8" fmla="*/ 1758 w 1759"/>
                    <a:gd name="T9" fmla="*/ 200 h 1425"/>
                    <a:gd name="T10" fmla="*/ 1758 w 1759"/>
                    <a:gd name="T11" fmla="*/ 1224 h 1425"/>
                    <a:gd name="T12" fmla="*/ 1558 w 1759"/>
                    <a:gd name="T13" fmla="*/ 1424 h 1425"/>
                    <a:gd name="T14" fmla="*/ 777 w 1759"/>
                    <a:gd name="T15" fmla="*/ 1424 h 1425"/>
                    <a:gd name="T16" fmla="*/ 608 w 1759"/>
                    <a:gd name="T17" fmla="*/ 1331 h 1425"/>
                    <a:gd name="T18" fmla="*/ 435 w 1759"/>
                    <a:gd name="T19" fmla="*/ 1424 h 1425"/>
                    <a:gd name="T20" fmla="*/ 207 w 1759"/>
                    <a:gd name="T21" fmla="*/ 1424 h 1425"/>
                    <a:gd name="T22" fmla="*/ 0 w 1759"/>
                    <a:gd name="T23" fmla="*/ 1217 h 1425"/>
                    <a:gd name="T24" fmla="*/ 0 w 1759"/>
                    <a:gd name="T25" fmla="*/ 207 h 1425"/>
                    <a:gd name="T26" fmla="*/ 207 w 1759"/>
                    <a:gd name="T27" fmla="*/ 0 h 1425"/>
                    <a:gd name="T28" fmla="*/ 435 w 1759"/>
                    <a:gd name="T29" fmla="*/ 0 h 1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59" h="1425">
                      <a:moveTo>
                        <a:pt x="435" y="0"/>
                      </a:moveTo>
                      <a:cubicBezTo>
                        <a:pt x="507" y="0"/>
                        <a:pt x="571" y="37"/>
                        <a:pt x="608" y="93"/>
                      </a:cubicBezTo>
                      <a:cubicBezTo>
                        <a:pt x="643" y="37"/>
                        <a:pt x="706" y="0"/>
                        <a:pt x="777" y="0"/>
                      </a:cubicBezTo>
                      <a:lnTo>
                        <a:pt x="1558" y="0"/>
                      </a:lnTo>
                      <a:cubicBezTo>
                        <a:pt x="1669" y="0"/>
                        <a:pt x="1758" y="90"/>
                        <a:pt x="1758" y="200"/>
                      </a:cubicBezTo>
                      <a:lnTo>
                        <a:pt x="1758" y="1224"/>
                      </a:lnTo>
                      <a:cubicBezTo>
                        <a:pt x="1758" y="1334"/>
                        <a:pt x="1669" y="1424"/>
                        <a:pt x="1558" y="1424"/>
                      </a:cubicBezTo>
                      <a:lnTo>
                        <a:pt x="777" y="1424"/>
                      </a:lnTo>
                      <a:cubicBezTo>
                        <a:pt x="706" y="1424"/>
                        <a:pt x="643" y="1387"/>
                        <a:pt x="608" y="1331"/>
                      </a:cubicBezTo>
                      <a:cubicBezTo>
                        <a:pt x="571" y="1387"/>
                        <a:pt x="507" y="1424"/>
                        <a:pt x="435" y="1424"/>
                      </a:cubicBezTo>
                      <a:lnTo>
                        <a:pt x="207" y="1424"/>
                      </a:lnTo>
                      <a:cubicBezTo>
                        <a:pt x="93" y="1424"/>
                        <a:pt x="0" y="1331"/>
                        <a:pt x="0" y="1217"/>
                      </a:cubicBezTo>
                      <a:lnTo>
                        <a:pt x="0" y="207"/>
                      </a:lnTo>
                      <a:cubicBezTo>
                        <a:pt x="0" y="93"/>
                        <a:pt x="93" y="0"/>
                        <a:pt x="207" y="0"/>
                      </a:cubicBezTo>
                      <a:lnTo>
                        <a:pt x="435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234"/>
                <p:cNvSpPr>
                  <a:spLocks noChangeArrowheads="1"/>
                </p:cNvSpPr>
                <p:nvPr/>
              </p:nvSpPr>
              <p:spPr bwMode="auto">
                <a:xfrm>
                  <a:off x="5891" y="3034"/>
                  <a:ext cx="367" cy="291"/>
                </a:xfrm>
                <a:custGeom>
                  <a:avLst/>
                  <a:gdLst>
                    <a:gd name="T0" fmla="*/ 138 w 1622"/>
                    <a:gd name="T1" fmla="*/ 1286 h 1287"/>
                    <a:gd name="T2" fmla="*/ 0 w 1622"/>
                    <a:gd name="T3" fmla="*/ 138 h 1287"/>
                    <a:gd name="T4" fmla="*/ 366 w 1622"/>
                    <a:gd name="T5" fmla="*/ 0 h 1287"/>
                    <a:gd name="T6" fmla="*/ 505 w 1622"/>
                    <a:gd name="T7" fmla="*/ 1148 h 1287"/>
                    <a:gd name="T8" fmla="*/ 1489 w 1622"/>
                    <a:gd name="T9" fmla="*/ 1286 h 1287"/>
                    <a:gd name="T10" fmla="*/ 576 w 1622"/>
                    <a:gd name="T11" fmla="*/ 1155 h 1287"/>
                    <a:gd name="T12" fmla="*/ 708 w 1622"/>
                    <a:gd name="T13" fmla="*/ 0 h 1287"/>
                    <a:gd name="T14" fmla="*/ 1621 w 1622"/>
                    <a:gd name="T15" fmla="*/ 131 h 1287"/>
                    <a:gd name="T16" fmla="*/ 1489 w 1622"/>
                    <a:gd name="T17" fmla="*/ 1286 h 1287"/>
                    <a:gd name="T18" fmla="*/ 849 w 1622"/>
                    <a:gd name="T19" fmla="*/ 1172 h 1287"/>
                    <a:gd name="T20" fmla="*/ 849 w 1622"/>
                    <a:gd name="T21" fmla="*/ 1009 h 1287"/>
                    <a:gd name="T22" fmla="*/ 1034 w 1622"/>
                    <a:gd name="T23" fmla="*/ 1090 h 1287"/>
                    <a:gd name="T24" fmla="*/ 1197 w 1622"/>
                    <a:gd name="T25" fmla="*/ 1090 h 1287"/>
                    <a:gd name="T26" fmla="*/ 1034 w 1622"/>
                    <a:gd name="T27" fmla="*/ 1090 h 1287"/>
                    <a:gd name="T28" fmla="*/ 1382 w 1622"/>
                    <a:gd name="T29" fmla="*/ 1172 h 1287"/>
                    <a:gd name="T30" fmla="*/ 1382 w 1622"/>
                    <a:gd name="T31" fmla="*/ 1009 h 1287"/>
                    <a:gd name="T32" fmla="*/ 768 w 1622"/>
                    <a:gd name="T33" fmla="*/ 877 h 1287"/>
                    <a:gd name="T34" fmla="*/ 931 w 1622"/>
                    <a:gd name="T35" fmla="*/ 877 h 1287"/>
                    <a:gd name="T36" fmla="*/ 768 w 1622"/>
                    <a:gd name="T37" fmla="*/ 877 h 1287"/>
                    <a:gd name="T38" fmla="*/ 1116 w 1622"/>
                    <a:gd name="T39" fmla="*/ 959 h 1287"/>
                    <a:gd name="T40" fmla="*/ 1116 w 1622"/>
                    <a:gd name="T41" fmla="*/ 795 h 1287"/>
                    <a:gd name="T42" fmla="*/ 1301 w 1622"/>
                    <a:gd name="T43" fmla="*/ 877 h 1287"/>
                    <a:gd name="T44" fmla="*/ 1464 w 1622"/>
                    <a:gd name="T45" fmla="*/ 877 h 1287"/>
                    <a:gd name="T46" fmla="*/ 1301 w 1622"/>
                    <a:gd name="T47" fmla="*/ 877 h 1287"/>
                    <a:gd name="T48" fmla="*/ 849 w 1622"/>
                    <a:gd name="T49" fmla="*/ 745 h 1287"/>
                    <a:gd name="T50" fmla="*/ 849 w 1622"/>
                    <a:gd name="T51" fmla="*/ 583 h 1287"/>
                    <a:gd name="T52" fmla="*/ 1034 w 1622"/>
                    <a:gd name="T53" fmla="*/ 664 h 1287"/>
                    <a:gd name="T54" fmla="*/ 1197 w 1622"/>
                    <a:gd name="T55" fmla="*/ 664 h 1287"/>
                    <a:gd name="T56" fmla="*/ 1034 w 1622"/>
                    <a:gd name="T57" fmla="*/ 664 h 1287"/>
                    <a:gd name="T58" fmla="*/ 1382 w 1622"/>
                    <a:gd name="T59" fmla="*/ 745 h 1287"/>
                    <a:gd name="T60" fmla="*/ 1382 w 1622"/>
                    <a:gd name="T61" fmla="*/ 583 h 1287"/>
                    <a:gd name="T62" fmla="*/ 1345 w 1622"/>
                    <a:gd name="T63" fmla="*/ 149 h 1287"/>
                    <a:gd name="T64" fmla="*/ 761 w 1622"/>
                    <a:gd name="T65" fmla="*/ 239 h 1287"/>
                    <a:gd name="T66" fmla="*/ 850 w 1622"/>
                    <a:gd name="T67" fmla="*/ 457 h 1287"/>
                    <a:gd name="T68" fmla="*/ 1435 w 1622"/>
                    <a:gd name="T69" fmla="*/ 367 h 1287"/>
                    <a:gd name="T70" fmla="*/ 1345 w 1622"/>
                    <a:gd name="T71" fmla="*/ 149 h 1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22" h="1287">
                      <a:moveTo>
                        <a:pt x="366" y="1286"/>
                      </a:moveTo>
                      <a:lnTo>
                        <a:pt x="138" y="1286"/>
                      </a:lnTo>
                      <a:cubicBezTo>
                        <a:pt x="62" y="1286"/>
                        <a:pt x="0" y="1224"/>
                        <a:pt x="0" y="1148"/>
                      </a:cubicBezTo>
                      <a:lnTo>
                        <a:pt x="0" y="138"/>
                      </a:lnTo>
                      <a:cubicBezTo>
                        <a:pt x="0" y="62"/>
                        <a:pt x="62" y="0"/>
                        <a:pt x="138" y="0"/>
                      </a:cubicBezTo>
                      <a:lnTo>
                        <a:pt x="366" y="0"/>
                      </a:lnTo>
                      <a:cubicBezTo>
                        <a:pt x="443" y="0"/>
                        <a:pt x="505" y="62"/>
                        <a:pt x="505" y="138"/>
                      </a:cubicBezTo>
                      <a:lnTo>
                        <a:pt x="505" y="1148"/>
                      </a:lnTo>
                      <a:cubicBezTo>
                        <a:pt x="505" y="1224"/>
                        <a:pt x="443" y="1286"/>
                        <a:pt x="366" y="1286"/>
                      </a:cubicBezTo>
                      <a:close/>
                      <a:moveTo>
                        <a:pt x="1489" y="1286"/>
                      </a:moveTo>
                      <a:lnTo>
                        <a:pt x="708" y="1286"/>
                      </a:lnTo>
                      <a:cubicBezTo>
                        <a:pt x="635" y="1286"/>
                        <a:pt x="576" y="1227"/>
                        <a:pt x="576" y="1155"/>
                      </a:cubicBezTo>
                      <a:lnTo>
                        <a:pt x="576" y="131"/>
                      </a:lnTo>
                      <a:cubicBezTo>
                        <a:pt x="576" y="59"/>
                        <a:pt x="635" y="0"/>
                        <a:pt x="708" y="0"/>
                      </a:cubicBezTo>
                      <a:lnTo>
                        <a:pt x="1489" y="0"/>
                      </a:lnTo>
                      <a:cubicBezTo>
                        <a:pt x="1562" y="0"/>
                        <a:pt x="1621" y="59"/>
                        <a:pt x="1621" y="131"/>
                      </a:cubicBezTo>
                      <a:lnTo>
                        <a:pt x="1621" y="1155"/>
                      </a:lnTo>
                      <a:cubicBezTo>
                        <a:pt x="1621" y="1227"/>
                        <a:pt x="1562" y="1286"/>
                        <a:pt x="1489" y="1286"/>
                      </a:cubicBezTo>
                      <a:close/>
                      <a:moveTo>
                        <a:pt x="768" y="1090"/>
                      </a:moveTo>
                      <a:cubicBezTo>
                        <a:pt x="768" y="1136"/>
                        <a:pt x="805" y="1172"/>
                        <a:pt x="849" y="1172"/>
                      </a:cubicBezTo>
                      <a:cubicBezTo>
                        <a:pt x="894" y="1172"/>
                        <a:pt x="931" y="1136"/>
                        <a:pt x="931" y="1090"/>
                      </a:cubicBezTo>
                      <a:cubicBezTo>
                        <a:pt x="931" y="1045"/>
                        <a:pt x="894" y="1009"/>
                        <a:pt x="849" y="1009"/>
                      </a:cubicBezTo>
                      <a:cubicBezTo>
                        <a:pt x="805" y="1009"/>
                        <a:pt x="768" y="1045"/>
                        <a:pt x="768" y="1090"/>
                      </a:cubicBezTo>
                      <a:close/>
                      <a:moveTo>
                        <a:pt x="1034" y="1090"/>
                      </a:moveTo>
                      <a:cubicBezTo>
                        <a:pt x="1034" y="1136"/>
                        <a:pt x="1070" y="1172"/>
                        <a:pt x="1116" y="1172"/>
                      </a:cubicBezTo>
                      <a:cubicBezTo>
                        <a:pt x="1161" y="1172"/>
                        <a:pt x="1197" y="1136"/>
                        <a:pt x="1197" y="1090"/>
                      </a:cubicBezTo>
                      <a:cubicBezTo>
                        <a:pt x="1197" y="1045"/>
                        <a:pt x="1161" y="1009"/>
                        <a:pt x="1116" y="1009"/>
                      </a:cubicBezTo>
                      <a:cubicBezTo>
                        <a:pt x="1070" y="1009"/>
                        <a:pt x="1034" y="1045"/>
                        <a:pt x="1034" y="1090"/>
                      </a:cubicBezTo>
                      <a:close/>
                      <a:moveTo>
                        <a:pt x="1301" y="1090"/>
                      </a:moveTo>
                      <a:cubicBezTo>
                        <a:pt x="1301" y="1136"/>
                        <a:pt x="1337" y="1172"/>
                        <a:pt x="1382" y="1172"/>
                      </a:cubicBezTo>
                      <a:cubicBezTo>
                        <a:pt x="1428" y="1172"/>
                        <a:pt x="1464" y="1136"/>
                        <a:pt x="1464" y="1090"/>
                      </a:cubicBezTo>
                      <a:cubicBezTo>
                        <a:pt x="1464" y="1045"/>
                        <a:pt x="1428" y="1009"/>
                        <a:pt x="1382" y="1009"/>
                      </a:cubicBezTo>
                      <a:cubicBezTo>
                        <a:pt x="1337" y="1009"/>
                        <a:pt x="1301" y="1045"/>
                        <a:pt x="1301" y="1090"/>
                      </a:cubicBezTo>
                      <a:close/>
                      <a:moveTo>
                        <a:pt x="768" y="877"/>
                      </a:moveTo>
                      <a:cubicBezTo>
                        <a:pt x="768" y="922"/>
                        <a:pt x="805" y="959"/>
                        <a:pt x="849" y="959"/>
                      </a:cubicBezTo>
                      <a:cubicBezTo>
                        <a:pt x="894" y="959"/>
                        <a:pt x="931" y="922"/>
                        <a:pt x="931" y="877"/>
                      </a:cubicBezTo>
                      <a:cubicBezTo>
                        <a:pt x="931" y="832"/>
                        <a:pt x="894" y="795"/>
                        <a:pt x="849" y="795"/>
                      </a:cubicBezTo>
                      <a:cubicBezTo>
                        <a:pt x="805" y="795"/>
                        <a:pt x="768" y="832"/>
                        <a:pt x="768" y="877"/>
                      </a:cubicBezTo>
                      <a:close/>
                      <a:moveTo>
                        <a:pt x="1034" y="877"/>
                      </a:moveTo>
                      <a:cubicBezTo>
                        <a:pt x="1034" y="922"/>
                        <a:pt x="1070" y="959"/>
                        <a:pt x="1116" y="959"/>
                      </a:cubicBezTo>
                      <a:cubicBezTo>
                        <a:pt x="1161" y="959"/>
                        <a:pt x="1197" y="922"/>
                        <a:pt x="1197" y="877"/>
                      </a:cubicBezTo>
                      <a:cubicBezTo>
                        <a:pt x="1197" y="832"/>
                        <a:pt x="1161" y="795"/>
                        <a:pt x="1116" y="795"/>
                      </a:cubicBezTo>
                      <a:cubicBezTo>
                        <a:pt x="1070" y="795"/>
                        <a:pt x="1034" y="832"/>
                        <a:pt x="1034" y="877"/>
                      </a:cubicBezTo>
                      <a:close/>
                      <a:moveTo>
                        <a:pt x="1301" y="877"/>
                      </a:moveTo>
                      <a:cubicBezTo>
                        <a:pt x="1301" y="922"/>
                        <a:pt x="1337" y="959"/>
                        <a:pt x="1382" y="959"/>
                      </a:cubicBezTo>
                      <a:cubicBezTo>
                        <a:pt x="1428" y="959"/>
                        <a:pt x="1464" y="922"/>
                        <a:pt x="1464" y="877"/>
                      </a:cubicBezTo>
                      <a:cubicBezTo>
                        <a:pt x="1464" y="832"/>
                        <a:pt x="1428" y="795"/>
                        <a:pt x="1382" y="795"/>
                      </a:cubicBezTo>
                      <a:cubicBezTo>
                        <a:pt x="1337" y="795"/>
                        <a:pt x="1301" y="832"/>
                        <a:pt x="1301" y="877"/>
                      </a:cubicBezTo>
                      <a:close/>
                      <a:moveTo>
                        <a:pt x="768" y="664"/>
                      </a:moveTo>
                      <a:cubicBezTo>
                        <a:pt x="768" y="709"/>
                        <a:pt x="805" y="745"/>
                        <a:pt x="849" y="745"/>
                      </a:cubicBezTo>
                      <a:cubicBezTo>
                        <a:pt x="894" y="745"/>
                        <a:pt x="931" y="709"/>
                        <a:pt x="931" y="664"/>
                      </a:cubicBezTo>
                      <a:cubicBezTo>
                        <a:pt x="931" y="619"/>
                        <a:pt x="894" y="583"/>
                        <a:pt x="849" y="583"/>
                      </a:cubicBezTo>
                      <a:cubicBezTo>
                        <a:pt x="805" y="583"/>
                        <a:pt x="768" y="619"/>
                        <a:pt x="768" y="664"/>
                      </a:cubicBezTo>
                      <a:close/>
                      <a:moveTo>
                        <a:pt x="1034" y="664"/>
                      </a:moveTo>
                      <a:cubicBezTo>
                        <a:pt x="1034" y="709"/>
                        <a:pt x="1070" y="745"/>
                        <a:pt x="1116" y="745"/>
                      </a:cubicBezTo>
                      <a:cubicBezTo>
                        <a:pt x="1161" y="745"/>
                        <a:pt x="1197" y="709"/>
                        <a:pt x="1197" y="664"/>
                      </a:cubicBezTo>
                      <a:cubicBezTo>
                        <a:pt x="1197" y="619"/>
                        <a:pt x="1161" y="583"/>
                        <a:pt x="1116" y="583"/>
                      </a:cubicBezTo>
                      <a:cubicBezTo>
                        <a:pt x="1070" y="583"/>
                        <a:pt x="1034" y="619"/>
                        <a:pt x="1034" y="664"/>
                      </a:cubicBezTo>
                      <a:close/>
                      <a:moveTo>
                        <a:pt x="1301" y="664"/>
                      </a:moveTo>
                      <a:cubicBezTo>
                        <a:pt x="1301" y="709"/>
                        <a:pt x="1337" y="745"/>
                        <a:pt x="1382" y="745"/>
                      </a:cubicBezTo>
                      <a:cubicBezTo>
                        <a:pt x="1428" y="745"/>
                        <a:pt x="1464" y="709"/>
                        <a:pt x="1464" y="664"/>
                      </a:cubicBezTo>
                      <a:cubicBezTo>
                        <a:pt x="1464" y="619"/>
                        <a:pt x="1428" y="583"/>
                        <a:pt x="1382" y="583"/>
                      </a:cubicBezTo>
                      <a:cubicBezTo>
                        <a:pt x="1337" y="583"/>
                        <a:pt x="1301" y="619"/>
                        <a:pt x="1301" y="664"/>
                      </a:cubicBezTo>
                      <a:close/>
                      <a:moveTo>
                        <a:pt x="1345" y="149"/>
                      </a:moveTo>
                      <a:lnTo>
                        <a:pt x="850" y="149"/>
                      </a:lnTo>
                      <a:cubicBezTo>
                        <a:pt x="802" y="149"/>
                        <a:pt x="761" y="189"/>
                        <a:pt x="761" y="239"/>
                      </a:cubicBezTo>
                      <a:lnTo>
                        <a:pt x="761" y="367"/>
                      </a:lnTo>
                      <a:cubicBezTo>
                        <a:pt x="761" y="417"/>
                        <a:pt x="802" y="457"/>
                        <a:pt x="850" y="457"/>
                      </a:cubicBezTo>
                      <a:lnTo>
                        <a:pt x="1345" y="457"/>
                      </a:lnTo>
                      <a:cubicBezTo>
                        <a:pt x="1395" y="457"/>
                        <a:pt x="1435" y="417"/>
                        <a:pt x="1435" y="367"/>
                      </a:cubicBezTo>
                      <a:lnTo>
                        <a:pt x="1435" y="239"/>
                      </a:lnTo>
                      <a:cubicBezTo>
                        <a:pt x="1435" y="189"/>
                        <a:pt x="1395" y="149"/>
                        <a:pt x="1345" y="149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0" name="Group 289"/>
              <p:cNvGrpSpPr>
                <a:grpSpLocks noChangeAspect="1"/>
              </p:cNvGrpSpPr>
              <p:nvPr/>
            </p:nvGrpSpPr>
            <p:grpSpPr bwMode="auto">
              <a:xfrm>
                <a:off x="5472854" y="3784223"/>
                <a:ext cx="295921" cy="239414"/>
                <a:chOff x="5875" y="3018"/>
                <a:chExt cx="398" cy="322"/>
              </a:xfrm>
            </p:grpSpPr>
            <p:sp>
              <p:nvSpPr>
                <p:cNvPr id="291" name="Freeform 233"/>
                <p:cNvSpPr>
                  <a:spLocks noChangeArrowheads="1"/>
                </p:cNvSpPr>
                <p:nvPr/>
              </p:nvSpPr>
              <p:spPr bwMode="auto">
                <a:xfrm>
                  <a:off x="5875" y="3018"/>
                  <a:ext cx="398" cy="322"/>
                </a:xfrm>
                <a:custGeom>
                  <a:avLst/>
                  <a:gdLst>
                    <a:gd name="T0" fmla="*/ 435 w 1759"/>
                    <a:gd name="T1" fmla="*/ 0 h 1425"/>
                    <a:gd name="T2" fmla="*/ 608 w 1759"/>
                    <a:gd name="T3" fmla="*/ 93 h 1425"/>
                    <a:gd name="T4" fmla="*/ 777 w 1759"/>
                    <a:gd name="T5" fmla="*/ 0 h 1425"/>
                    <a:gd name="T6" fmla="*/ 1558 w 1759"/>
                    <a:gd name="T7" fmla="*/ 0 h 1425"/>
                    <a:gd name="T8" fmla="*/ 1758 w 1759"/>
                    <a:gd name="T9" fmla="*/ 200 h 1425"/>
                    <a:gd name="T10" fmla="*/ 1758 w 1759"/>
                    <a:gd name="T11" fmla="*/ 1224 h 1425"/>
                    <a:gd name="T12" fmla="*/ 1558 w 1759"/>
                    <a:gd name="T13" fmla="*/ 1424 h 1425"/>
                    <a:gd name="T14" fmla="*/ 777 w 1759"/>
                    <a:gd name="T15" fmla="*/ 1424 h 1425"/>
                    <a:gd name="T16" fmla="*/ 608 w 1759"/>
                    <a:gd name="T17" fmla="*/ 1331 h 1425"/>
                    <a:gd name="T18" fmla="*/ 435 w 1759"/>
                    <a:gd name="T19" fmla="*/ 1424 h 1425"/>
                    <a:gd name="T20" fmla="*/ 207 w 1759"/>
                    <a:gd name="T21" fmla="*/ 1424 h 1425"/>
                    <a:gd name="T22" fmla="*/ 0 w 1759"/>
                    <a:gd name="T23" fmla="*/ 1217 h 1425"/>
                    <a:gd name="T24" fmla="*/ 0 w 1759"/>
                    <a:gd name="T25" fmla="*/ 207 h 1425"/>
                    <a:gd name="T26" fmla="*/ 207 w 1759"/>
                    <a:gd name="T27" fmla="*/ 0 h 1425"/>
                    <a:gd name="T28" fmla="*/ 435 w 1759"/>
                    <a:gd name="T29" fmla="*/ 0 h 1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59" h="1425">
                      <a:moveTo>
                        <a:pt x="435" y="0"/>
                      </a:moveTo>
                      <a:cubicBezTo>
                        <a:pt x="507" y="0"/>
                        <a:pt x="571" y="37"/>
                        <a:pt x="608" y="93"/>
                      </a:cubicBezTo>
                      <a:cubicBezTo>
                        <a:pt x="643" y="37"/>
                        <a:pt x="706" y="0"/>
                        <a:pt x="777" y="0"/>
                      </a:cubicBezTo>
                      <a:lnTo>
                        <a:pt x="1558" y="0"/>
                      </a:lnTo>
                      <a:cubicBezTo>
                        <a:pt x="1669" y="0"/>
                        <a:pt x="1758" y="90"/>
                        <a:pt x="1758" y="200"/>
                      </a:cubicBezTo>
                      <a:lnTo>
                        <a:pt x="1758" y="1224"/>
                      </a:lnTo>
                      <a:cubicBezTo>
                        <a:pt x="1758" y="1334"/>
                        <a:pt x="1669" y="1424"/>
                        <a:pt x="1558" y="1424"/>
                      </a:cubicBezTo>
                      <a:lnTo>
                        <a:pt x="777" y="1424"/>
                      </a:lnTo>
                      <a:cubicBezTo>
                        <a:pt x="706" y="1424"/>
                        <a:pt x="643" y="1387"/>
                        <a:pt x="608" y="1331"/>
                      </a:cubicBezTo>
                      <a:cubicBezTo>
                        <a:pt x="571" y="1387"/>
                        <a:pt x="507" y="1424"/>
                        <a:pt x="435" y="1424"/>
                      </a:cubicBezTo>
                      <a:lnTo>
                        <a:pt x="207" y="1424"/>
                      </a:lnTo>
                      <a:cubicBezTo>
                        <a:pt x="93" y="1424"/>
                        <a:pt x="0" y="1331"/>
                        <a:pt x="0" y="1217"/>
                      </a:cubicBezTo>
                      <a:lnTo>
                        <a:pt x="0" y="207"/>
                      </a:lnTo>
                      <a:cubicBezTo>
                        <a:pt x="0" y="93"/>
                        <a:pt x="93" y="0"/>
                        <a:pt x="207" y="0"/>
                      </a:cubicBezTo>
                      <a:lnTo>
                        <a:pt x="435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234"/>
                <p:cNvSpPr>
                  <a:spLocks noChangeArrowheads="1"/>
                </p:cNvSpPr>
                <p:nvPr/>
              </p:nvSpPr>
              <p:spPr bwMode="auto">
                <a:xfrm>
                  <a:off x="5891" y="3034"/>
                  <a:ext cx="367" cy="291"/>
                </a:xfrm>
                <a:custGeom>
                  <a:avLst/>
                  <a:gdLst>
                    <a:gd name="T0" fmla="*/ 138 w 1622"/>
                    <a:gd name="T1" fmla="*/ 1286 h 1287"/>
                    <a:gd name="T2" fmla="*/ 0 w 1622"/>
                    <a:gd name="T3" fmla="*/ 138 h 1287"/>
                    <a:gd name="T4" fmla="*/ 366 w 1622"/>
                    <a:gd name="T5" fmla="*/ 0 h 1287"/>
                    <a:gd name="T6" fmla="*/ 505 w 1622"/>
                    <a:gd name="T7" fmla="*/ 1148 h 1287"/>
                    <a:gd name="T8" fmla="*/ 1489 w 1622"/>
                    <a:gd name="T9" fmla="*/ 1286 h 1287"/>
                    <a:gd name="T10" fmla="*/ 576 w 1622"/>
                    <a:gd name="T11" fmla="*/ 1155 h 1287"/>
                    <a:gd name="T12" fmla="*/ 708 w 1622"/>
                    <a:gd name="T13" fmla="*/ 0 h 1287"/>
                    <a:gd name="T14" fmla="*/ 1621 w 1622"/>
                    <a:gd name="T15" fmla="*/ 131 h 1287"/>
                    <a:gd name="T16" fmla="*/ 1489 w 1622"/>
                    <a:gd name="T17" fmla="*/ 1286 h 1287"/>
                    <a:gd name="T18" fmla="*/ 849 w 1622"/>
                    <a:gd name="T19" fmla="*/ 1172 h 1287"/>
                    <a:gd name="T20" fmla="*/ 849 w 1622"/>
                    <a:gd name="T21" fmla="*/ 1009 h 1287"/>
                    <a:gd name="T22" fmla="*/ 1034 w 1622"/>
                    <a:gd name="T23" fmla="*/ 1090 h 1287"/>
                    <a:gd name="T24" fmla="*/ 1197 w 1622"/>
                    <a:gd name="T25" fmla="*/ 1090 h 1287"/>
                    <a:gd name="T26" fmla="*/ 1034 w 1622"/>
                    <a:gd name="T27" fmla="*/ 1090 h 1287"/>
                    <a:gd name="T28" fmla="*/ 1382 w 1622"/>
                    <a:gd name="T29" fmla="*/ 1172 h 1287"/>
                    <a:gd name="T30" fmla="*/ 1382 w 1622"/>
                    <a:gd name="T31" fmla="*/ 1009 h 1287"/>
                    <a:gd name="T32" fmla="*/ 768 w 1622"/>
                    <a:gd name="T33" fmla="*/ 877 h 1287"/>
                    <a:gd name="T34" fmla="*/ 931 w 1622"/>
                    <a:gd name="T35" fmla="*/ 877 h 1287"/>
                    <a:gd name="T36" fmla="*/ 768 w 1622"/>
                    <a:gd name="T37" fmla="*/ 877 h 1287"/>
                    <a:gd name="T38" fmla="*/ 1116 w 1622"/>
                    <a:gd name="T39" fmla="*/ 959 h 1287"/>
                    <a:gd name="T40" fmla="*/ 1116 w 1622"/>
                    <a:gd name="T41" fmla="*/ 795 h 1287"/>
                    <a:gd name="T42" fmla="*/ 1301 w 1622"/>
                    <a:gd name="T43" fmla="*/ 877 h 1287"/>
                    <a:gd name="T44" fmla="*/ 1464 w 1622"/>
                    <a:gd name="T45" fmla="*/ 877 h 1287"/>
                    <a:gd name="T46" fmla="*/ 1301 w 1622"/>
                    <a:gd name="T47" fmla="*/ 877 h 1287"/>
                    <a:gd name="T48" fmla="*/ 849 w 1622"/>
                    <a:gd name="T49" fmla="*/ 745 h 1287"/>
                    <a:gd name="T50" fmla="*/ 849 w 1622"/>
                    <a:gd name="T51" fmla="*/ 583 h 1287"/>
                    <a:gd name="T52" fmla="*/ 1034 w 1622"/>
                    <a:gd name="T53" fmla="*/ 664 h 1287"/>
                    <a:gd name="T54" fmla="*/ 1197 w 1622"/>
                    <a:gd name="T55" fmla="*/ 664 h 1287"/>
                    <a:gd name="T56" fmla="*/ 1034 w 1622"/>
                    <a:gd name="T57" fmla="*/ 664 h 1287"/>
                    <a:gd name="T58" fmla="*/ 1382 w 1622"/>
                    <a:gd name="T59" fmla="*/ 745 h 1287"/>
                    <a:gd name="T60" fmla="*/ 1382 w 1622"/>
                    <a:gd name="T61" fmla="*/ 583 h 1287"/>
                    <a:gd name="T62" fmla="*/ 1345 w 1622"/>
                    <a:gd name="T63" fmla="*/ 149 h 1287"/>
                    <a:gd name="T64" fmla="*/ 761 w 1622"/>
                    <a:gd name="T65" fmla="*/ 239 h 1287"/>
                    <a:gd name="T66" fmla="*/ 850 w 1622"/>
                    <a:gd name="T67" fmla="*/ 457 h 1287"/>
                    <a:gd name="T68" fmla="*/ 1435 w 1622"/>
                    <a:gd name="T69" fmla="*/ 367 h 1287"/>
                    <a:gd name="T70" fmla="*/ 1345 w 1622"/>
                    <a:gd name="T71" fmla="*/ 149 h 1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22" h="1287">
                      <a:moveTo>
                        <a:pt x="366" y="1286"/>
                      </a:moveTo>
                      <a:lnTo>
                        <a:pt x="138" y="1286"/>
                      </a:lnTo>
                      <a:cubicBezTo>
                        <a:pt x="62" y="1286"/>
                        <a:pt x="0" y="1224"/>
                        <a:pt x="0" y="1148"/>
                      </a:cubicBezTo>
                      <a:lnTo>
                        <a:pt x="0" y="138"/>
                      </a:lnTo>
                      <a:cubicBezTo>
                        <a:pt x="0" y="62"/>
                        <a:pt x="62" y="0"/>
                        <a:pt x="138" y="0"/>
                      </a:cubicBezTo>
                      <a:lnTo>
                        <a:pt x="366" y="0"/>
                      </a:lnTo>
                      <a:cubicBezTo>
                        <a:pt x="443" y="0"/>
                        <a:pt x="505" y="62"/>
                        <a:pt x="505" y="138"/>
                      </a:cubicBezTo>
                      <a:lnTo>
                        <a:pt x="505" y="1148"/>
                      </a:lnTo>
                      <a:cubicBezTo>
                        <a:pt x="505" y="1224"/>
                        <a:pt x="443" y="1286"/>
                        <a:pt x="366" y="1286"/>
                      </a:cubicBezTo>
                      <a:close/>
                      <a:moveTo>
                        <a:pt x="1489" y="1286"/>
                      </a:moveTo>
                      <a:lnTo>
                        <a:pt x="708" y="1286"/>
                      </a:lnTo>
                      <a:cubicBezTo>
                        <a:pt x="635" y="1286"/>
                        <a:pt x="576" y="1227"/>
                        <a:pt x="576" y="1155"/>
                      </a:cubicBezTo>
                      <a:lnTo>
                        <a:pt x="576" y="131"/>
                      </a:lnTo>
                      <a:cubicBezTo>
                        <a:pt x="576" y="59"/>
                        <a:pt x="635" y="0"/>
                        <a:pt x="708" y="0"/>
                      </a:cubicBezTo>
                      <a:lnTo>
                        <a:pt x="1489" y="0"/>
                      </a:lnTo>
                      <a:cubicBezTo>
                        <a:pt x="1562" y="0"/>
                        <a:pt x="1621" y="59"/>
                        <a:pt x="1621" y="131"/>
                      </a:cubicBezTo>
                      <a:lnTo>
                        <a:pt x="1621" y="1155"/>
                      </a:lnTo>
                      <a:cubicBezTo>
                        <a:pt x="1621" y="1227"/>
                        <a:pt x="1562" y="1286"/>
                        <a:pt x="1489" y="1286"/>
                      </a:cubicBezTo>
                      <a:close/>
                      <a:moveTo>
                        <a:pt x="768" y="1090"/>
                      </a:moveTo>
                      <a:cubicBezTo>
                        <a:pt x="768" y="1136"/>
                        <a:pt x="805" y="1172"/>
                        <a:pt x="849" y="1172"/>
                      </a:cubicBezTo>
                      <a:cubicBezTo>
                        <a:pt x="894" y="1172"/>
                        <a:pt x="931" y="1136"/>
                        <a:pt x="931" y="1090"/>
                      </a:cubicBezTo>
                      <a:cubicBezTo>
                        <a:pt x="931" y="1045"/>
                        <a:pt x="894" y="1009"/>
                        <a:pt x="849" y="1009"/>
                      </a:cubicBezTo>
                      <a:cubicBezTo>
                        <a:pt x="805" y="1009"/>
                        <a:pt x="768" y="1045"/>
                        <a:pt x="768" y="1090"/>
                      </a:cubicBezTo>
                      <a:close/>
                      <a:moveTo>
                        <a:pt x="1034" y="1090"/>
                      </a:moveTo>
                      <a:cubicBezTo>
                        <a:pt x="1034" y="1136"/>
                        <a:pt x="1070" y="1172"/>
                        <a:pt x="1116" y="1172"/>
                      </a:cubicBezTo>
                      <a:cubicBezTo>
                        <a:pt x="1161" y="1172"/>
                        <a:pt x="1197" y="1136"/>
                        <a:pt x="1197" y="1090"/>
                      </a:cubicBezTo>
                      <a:cubicBezTo>
                        <a:pt x="1197" y="1045"/>
                        <a:pt x="1161" y="1009"/>
                        <a:pt x="1116" y="1009"/>
                      </a:cubicBezTo>
                      <a:cubicBezTo>
                        <a:pt x="1070" y="1009"/>
                        <a:pt x="1034" y="1045"/>
                        <a:pt x="1034" y="1090"/>
                      </a:cubicBezTo>
                      <a:close/>
                      <a:moveTo>
                        <a:pt x="1301" y="1090"/>
                      </a:moveTo>
                      <a:cubicBezTo>
                        <a:pt x="1301" y="1136"/>
                        <a:pt x="1337" y="1172"/>
                        <a:pt x="1382" y="1172"/>
                      </a:cubicBezTo>
                      <a:cubicBezTo>
                        <a:pt x="1428" y="1172"/>
                        <a:pt x="1464" y="1136"/>
                        <a:pt x="1464" y="1090"/>
                      </a:cubicBezTo>
                      <a:cubicBezTo>
                        <a:pt x="1464" y="1045"/>
                        <a:pt x="1428" y="1009"/>
                        <a:pt x="1382" y="1009"/>
                      </a:cubicBezTo>
                      <a:cubicBezTo>
                        <a:pt x="1337" y="1009"/>
                        <a:pt x="1301" y="1045"/>
                        <a:pt x="1301" y="1090"/>
                      </a:cubicBezTo>
                      <a:close/>
                      <a:moveTo>
                        <a:pt x="768" y="877"/>
                      </a:moveTo>
                      <a:cubicBezTo>
                        <a:pt x="768" y="922"/>
                        <a:pt x="805" y="959"/>
                        <a:pt x="849" y="959"/>
                      </a:cubicBezTo>
                      <a:cubicBezTo>
                        <a:pt x="894" y="959"/>
                        <a:pt x="931" y="922"/>
                        <a:pt x="931" y="877"/>
                      </a:cubicBezTo>
                      <a:cubicBezTo>
                        <a:pt x="931" y="832"/>
                        <a:pt x="894" y="795"/>
                        <a:pt x="849" y="795"/>
                      </a:cubicBezTo>
                      <a:cubicBezTo>
                        <a:pt x="805" y="795"/>
                        <a:pt x="768" y="832"/>
                        <a:pt x="768" y="877"/>
                      </a:cubicBezTo>
                      <a:close/>
                      <a:moveTo>
                        <a:pt x="1034" y="877"/>
                      </a:moveTo>
                      <a:cubicBezTo>
                        <a:pt x="1034" y="922"/>
                        <a:pt x="1070" y="959"/>
                        <a:pt x="1116" y="959"/>
                      </a:cubicBezTo>
                      <a:cubicBezTo>
                        <a:pt x="1161" y="959"/>
                        <a:pt x="1197" y="922"/>
                        <a:pt x="1197" y="877"/>
                      </a:cubicBezTo>
                      <a:cubicBezTo>
                        <a:pt x="1197" y="832"/>
                        <a:pt x="1161" y="795"/>
                        <a:pt x="1116" y="795"/>
                      </a:cubicBezTo>
                      <a:cubicBezTo>
                        <a:pt x="1070" y="795"/>
                        <a:pt x="1034" y="832"/>
                        <a:pt x="1034" y="877"/>
                      </a:cubicBezTo>
                      <a:close/>
                      <a:moveTo>
                        <a:pt x="1301" y="877"/>
                      </a:moveTo>
                      <a:cubicBezTo>
                        <a:pt x="1301" y="922"/>
                        <a:pt x="1337" y="959"/>
                        <a:pt x="1382" y="959"/>
                      </a:cubicBezTo>
                      <a:cubicBezTo>
                        <a:pt x="1428" y="959"/>
                        <a:pt x="1464" y="922"/>
                        <a:pt x="1464" y="877"/>
                      </a:cubicBezTo>
                      <a:cubicBezTo>
                        <a:pt x="1464" y="832"/>
                        <a:pt x="1428" y="795"/>
                        <a:pt x="1382" y="795"/>
                      </a:cubicBezTo>
                      <a:cubicBezTo>
                        <a:pt x="1337" y="795"/>
                        <a:pt x="1301" y="832"/>
                        <a:pt x="1301" y="877"/>
                      </a:cubicBezTo>
                      <a:close/>
                      <a:moveTo>
                        <a:pt x="768" y="664"/>
                      </a:moveTo>
                      <a:cubicBezTo>
                        <a:pt x="768" y="709"/>
                        <a:pt x="805" y="745"/>
                        <a:pt x="849" y="745"/>
                      </a:cubicBezTo>
                      <a:cubicBezTo>
                        <a:pt x="894" y="745"/>
                        <a:pt x="931" y="709"/>
                        <a:pt x="931" y="664"/>
                      </a:cubicBezTo>
                      <a:cubicBezTo>
                        <a:pt x="931" y="619"/>
                        <a:pt x="894" y="583"/>
                        <a:pt x="849" y="583"/>
                      </a:cubicBezTo>
                      <a:cubicBezTo>
                        <a:pt x="805" y="583"/>
                        <a:pt x="768" y="619"/>
                        <a:pt x="768" y="664"/>
                      </a:cubicBezTo>
                      <a:close/>
                      <a:moveTo>
                        <a:pt x="1034" y="664"/>
                      </a:moveTo>
                      <a:cubicBezTo>
                        <a:pt x="1034" y="709"/>
                        <a:pt x="1070" y="745"/>
                        <a:pt x="1116" y="745"/>
                      </a:cubicBezTo>
                      <a:cubicBezTo>
                        <a:pt x="1161" y="745"/>
                        <a:pt x="1197" y="709"/>
                        <a:pt x="1197" y="664"/>
                      </a:cubicBezTo>
                      <a:cubicBezTo>
                        <a:pt x="1197" y="619"/>
                        <a:pt x="1161" y="583"/>
                        <a:pt x="1116" y="583"/>
                      </a:cubicBezTo>
                      <a:cubicBezTo>
                        <a:pt x="1070" y="583"/>
                        <a:pt x="1034" y="619"/>
                        <a:pt x="1034" y="664"/>
                      </a:cubicBezTo>
                      <a:close/>
                      <a:moveTo>
                        <a:pt x="1301" y="664"/>
                      </a:moveTo>
                      <a:cubicBezTo>
                        <a:pt x="1301" y="709"/>
                        <a:pt x="1337" y="745"/>
                        <a:pt x="1382" y="745"/>
                      </a:cubicBezTo>
                      <a:cubicBezTo>
                        <a:pt x="1428" y="745"/>
                        <a:pt x="1464" y="709"/>
                        <a:pt x="1464" y="664"/>
                      </a:cubicBezTo>
                      <a:cubicBezTo>
                        <a:pt x="1464" y="619"/>
                        <a:pt x="1428" y="583"/>
                        <a:pt x="1382" y="583"/>
                      </a:cubicBezTo>
                      <a:cubicBezTo>
                        <a:pt x="1337" y="583"/>
                        <a:pt x="1301" y="619"/>
                        <a:pt x="1301" y="664"/>
                      </a:cubicBezTo>
                      <a:close/>
                      <a:moveTo>
                        <a:pt x="1345" y="149"/>
                      </a:moveTo>
                      <a:lnTo>
                        <a:pt x="850" y="149"/>
                      </a:lnTo>
                      <a:cubicBezTo>
                        <a:pt x="802" y="149"/>
                        <a:pt x="761" y="189"/>
                        <a:pt x="761" y="239"/>
                      </a:cubicBezTo>
                      <a:lnTo>
                        <a:pt x="761" y="367"/>
                      </a:lnTo>
                      <a:cubicBezTo>
                        <a:pt x="761" y="417"/>
                        <a:pt x="802" y="457"/>
                        <a:pt x="850" y="457"/>
                      </a:cubicBezTo>
                      <a:lnTo>
                        <a:pt x="1345" y="457"/>
                      </a:lnTo>
                      <a:cubicBezTo>
                        <a:pt x="1395" y="457"/>
                        <a:pt x="1435" y="417"/>
                        <a:pt x="1435" y="367"/>
                      </a:cubicBezTo>
                      <a:lnTo>
                        <a:pt x="1435" y="239"/>
                      </a:lnTo>
                      <a:cubicBezTo>
                        <a:pt x="1435" y="189"/>
                        <a:pt x="1395" y="149"/>
                        <a:pt x="1345" y="149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273" name="Straight Connector 272"/>
            <p:cNvCxnSpPr/>
            <p:nvPr/>
          </p:nvCxnSpPr>
          <p:spPr>
            <a:xfrm>
              <a:off x="7335409" y="3740883"/>
              <a:ext cx="90830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/>
            <p:cNvGrpSpPr/>
            <p:nvPr/>
          </p:nvGrpSpPr>
          <p:grpSpPr>
            <a:xfrm>
              <a:off x="7165119" y="3525698"/>
              <a:ext cx="838125" cy="652233"/>
              <a:chOff x="4052490" y="3581171"/>
              <a:chExt cx="1050769" cy="817714"/>
            </a:xfrm>
          </p:grpSpPr>
          <p:grpSp>
            <p:nvGrpSpPr>
              <p:cNvPr id="275" name="Cisco CM"/>
              <p:cNvGrpSpPr/>
              <p:nvPr/>
            </p:nvGrpSpPr>
            <p:grpSpPr>
              <a:xfrm>
                <a:off x="4052490" y="3581171"/>
                <a:ext cx="1050769" cy="539562"/>
                <a:chOff x="5552530" y="381912"/>
                <a:chExt cx="2239779" cy="1150110"/>
              </a:xfrm>
            </p:grpSpPr>
            <p:sp>
              <p:nvSpPr>
                <p:cNvPr id="277" name="Rounded Rectangle 276"/>
                <p:cNvSpPr/>
                <p:nvPr/>
              </p:nvSpPr>
              <p:spPr>
                <a:xfrm>
                  <a:off x="5552530" y="381912"/>
                  <a:ext cx="2239779" cy="1150110"/>
                </a:xfrm>
                <a:prstGeom prst="roundRect">
                  <a:avLst/>
                </a:prstGeom>
                <a:solidFill>
                  <a:schemeClr val="accent5"/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8" name="Group 277"/>
                <p:cNvGrpSpPr/>
                <p:nvPr/>
              </p:nvGrpSpPr>
              <p:grpSpPr>
                <a:xfrm>
                  <a:off x="5599340" y="539404"/>
                  <a:ext cx="2114362" cy="835126"/>
                  <a:chOff x="5564134" y="546150"/>
                  <a:chExt cx="2114362" cy="835126"/>
                </a:xfrm>
              </p:grpSpPr>
              <p:pic>
                <p:nvPicPr>
                  <p:cNvPr id="279" name="Picture 278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64134" y="643387"/>
                    <a:ext cx="515850" cy="640653"/>
                  </a:xfrm>
                  <a:prstGeom prst="rect">
                    <a:avLst/>
                  </a:prstGeom>
                </p:spPr>
              </p:pic>
              <p:pic>
                <p:nvPicPr>
                  <p:cNvPr id="280" name="Picture 279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162646" y="643387"/>
                    <a:ext cx="515850" cy="640653"/>
                  </a:xfrm>
                  <a:prstGeom prst="rect">
                    <a:avLst/>
                  </a:prstGeom>
                </p:spPr>
              </p:pic>
              <p:grpSp>
                <p:nvGrpSpPr>
                  <p:cNvPr id="281" name="Group 280"/>
                  <p:cNvGrpSpPr/>
                  <p:nvPr/>
                </p:nvGrpSpPr>
                <p:grpSpPr>
                  <a:xfrm>
                    <a:off x="6105197" y="546150"/>
                    <a:ext cx="1032236" cy="835126"/>
                    <a:chOff x="6130410" y="546150"/>
                    <a:chExt cx="1032236" cy="835126"/>
                  </a:xfrm>
                </p:grpSpPr>
                <p:grpSp>
                  <p:nvGrpSpPr>
                    <p:cNvPr id="282" name="Group 2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130410" y="546150"/>
                      <a:ext cx="1032236" cy="835126"/>
                      <a:chOff x="5875" y="3018"/>
                      <a:chExt cx="398" cy="322"/>
                    </a:xfrm>
                  </p:grpSpPr>
                  <p:sp>
                    <p:nvSpPr>
                      <p:cNvPr id="284" name="Freeform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75" y="3018"/>
                        <a:ext cx="398" cy="322"/>
                      </a:xfrm>
                      <a:custGeom>
                        <a:avLst/>
                        <a:gdLst>
                          <a:gd name="T0" fmla="*/ 435 w 1759"/>
                          <a:gd name="T1" fmla="*/ 0 h 1425"/>
                          <a:gd name="T2" fmla="*/ 608 w 1759"/>
                          <a:gd name="T3" fmla="*/ 93 h 1425"/>
                          <a:gd name="T4" fmla="*/ 777 w 1759"/>
                          <a:gd name="T5" fmla="*/ 0 h 1425"/>
                          <a:gd name="T6" fmla="*/ 1558 w 1759"/>
                          <a:gd name="T7" fmla="*/ 0 h 1425"/>
                          <a:gd name="T8" fmla="*/ 1758 w 1759"/>
                          <a:gd name="T9" fmla="*/ 200 h 1425"/>
                          <a:gd name="T10" fmla="*/ 1758 w 1759"/>
                          <a:gd name="T11" fmla="*/ 1224 h 1425"/>
                          <a:gd name="T12" fmla="*/ 1558 w 1759"/>
                          <a:gd name="T13" fmla="*/ 1424 h 1425"/>
                          <a:gd name="T14" fmla="*/ 777 w 1759"/>
                          <a:gd name="T15" fmla="*/ 1424 h 1425"/>
                          <a:gd name="T16" fmla="*/ 608 w 1759"/>
                          <a:gd name="T17" fmla="*/ 1331 h 1425"/>
                          <a:gd name="T18" fmla="*/ 435 w 1759"/>
                          <a:gd name="T19" fmla="*/ 1424 h 1425"/>
                          <a:gd name="T20" fmla="*/ 207 w 1759"/>
                          <a:gd name="T21" fmla="*/ 1424 h 1425"/>
                          <a:gd name="T22" fmla="*/ 0 w 1759"/>
                          <a:gd name="T23" fmla="*/ 1217 h 1425"/>
                          <a:gd name="T24" fmla="*/ 0 w 1759"/>
                          <a:gd name="T25" fmla="*/ 207 h 1425"/>
                          <a:gd name="T26" fmla="*/ 207 w 1759"/>
                          <a:gd name="T27" fmla="*/ 0 h 1425"/>
                          <a:gd name="T28" fmla="*/ 435 w 1759"/>
                          <a:gd name="T29" fmla="*/ 0 h 14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1759" h="1425">
                            <a:moveTo>
                              <a:pt x="435" y="0"/>
                            </a:moveTo>
                            <a:cubicBezTo>
                              <a:pt x="507" y="0"/>
                              <a:pt x="571" y="37"/>
                              <a:pt x="608" y="93"/>
                            </a:cubicBezTo>
                            <a:cubicBezTo>
                              <a:pt x="643" y="37"/>
                              <a:pt x="706" y="0"/>
                              <a:pt x="777" y="0"/>
                            </a:cubicBezTo>
                            <a:lnTo>
                              <a:pt x="1558" y="0"/>
                            </a:lnTo>
                            <a:cubicBezTo>
                              <a:pt x="1669" y="0"/>
                              <a:pt x="1758" y="90"/>
                              <a:pt x="1758" y="200"/>
                            </a:cubicBezTo>
                            <a:lnTo>
                              <a:pt x="1758" y="1224"/>
                            </a:lnTo>
                            <a:cubicBezTo>
                              <a:pt x="1758" y="1334"/>
                              <a:pt x="1669" y="1424"/>
                              <a:pt x="1558" y="1424"/>
                            </a:cubicBezTo>
                            <a:lnTo>
                              <a:pt x="777" y="1424"/>
                            </a:lnTo>
                            <a:cubicBezTo>
                              <a:pt x="706" y="1424"/>
                              <a:pt x="643" y="1387"/>
                              <a:pt x="608" y="1331"/>
                            </a:cubicBezTo>
                            <a:cubicBezTo>
                              <a:pt x="571" y="1387"/>
                              <a:pt x="507" y="1424"/>
                              <a:pt x="435" y="1424"/>
                            </a:cubicBezTo>
                            <a:lnTo>
                              <a:pt x="207" y="1424"/>
                            </a:lnTo>
                            <a:cubicBezTo>
                              <a:pt x="93" y="1424"/>
                              <a:pt x="0" y="1331"/>
                              <a:pt x="0" y="1217"/>
                            </a:cubicBezTo>
                            <a:lnTo>
                              <a:pt x="0" y="207"/>
                            </a:lnTo>
                            <a:cubicBezTo>
                              <a:pt x="0" y="93"/>
                              <a:pt x="93" y="0"/>
                              <a:pt x="207" y="0"/>
                            </a:cubicBezTo>
                            <a:lnTo>
                              <a:pt x="435" y="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flat">
                            <a:solidFill>
                              <a:srgbClr val="808080"/>
                            </a:solidFill>
                            <a:bevel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91" y="3034"/>
                        <a:ext cx="367" cy="291"/>
                      </a:xfrm>
                      <a:custGeom>
                        <a:avLst/>
                        <a:gdLst>
                          <a:gd name="T0" fmla="*/ 138 w 1622"/>
                          <a:gd name="T1" fmla="*/ 1286 h 1287"/>
                          <a:gd name="T2" fmla="*/ 0 w 1622"/>
                          <a:gd name="T3" fmla="*/ 138 h 1287"/>
                          <a:gd name="T4" fmla="*/ 366 w 1622"/>
                          <a:gd name="T5" fmla="*/ 0 h 1287"/>
                          <a:gd name="T6" fmla="*/ 505 w 1622"/>
                          <a:gd name="T7" fmla="*/ 1148 h 1287"/>
                          <a:gd name="T8" fmla="*/ 1489 w 1622"/>
                          <a:gd name="T9" fmla="*/ 1286 h 1287"/>
                          <a:gd name="T10" fmla="*/ 576 w 1622"/>
                          <a:gd name="T11" fmla="*/ 1155 h 1287"/>
                          <a:gd name="T12" fmla="*/ 708 w 1622"/>
                          <a:gd name="T13" fmla="*/ 0 h 1287"/>
                          <a:gd name="T14" fmla="*/ 1621 w 1622"/>
                          <a:gd name="T15" fmla="*/ 131 h 1287"/>
                          <a:gd name="T16" fmla="*/ 1489 w 1622"/>
                          <a:gd name="T17" fmla="*/ 1286 h 1287"/>
                          <a:gd name="T18" fmla="*/ 849 w 1622"/>
                          <a:gd name="T19" fmla="*/ 1172 h 1287"/>
                          <a:gd name="T20" fmla="*/ 849 w 1622"/>
                          <a:gd name="T21" fmla="*/ 1009 h 1287"/>
                          <a:gd name="T22" fmla="*/ 1034 w 1622"/>
                          <a:gd name="T23" fmla="*/ 1090 h 1287"/>
                          <a:gd name="T24" fmla="*/ 1197 w 1622"/>
                          <a:gd name="T25" fmla="*/ 1090 h 1287"/>
                          <a:gd name="T26" fmla="*/ 1034 w 1622"/>
                          <a:gd name="T27" fmla="*/ 1090 h 1287"/>
                          <a:gd name="T28" fmla="*/ 1382 w 1622"/>
                          <a:gd name="T29" fmla="*/ 1172 h 1287"/>
                          <a:gd name="T30" fmla="*/ 1382 w 1622"/>
                          <a:gd name="T31" fmla="*/ 1009 h 1287"/>
                          <a:gd name="T32" fmla="*/ 768 w 1622"/>
                          <a:gd name="T33" fmla="*/ 877 h 1287"/>
                          <a:gd name="T34" fmla="*/ 931 w 1622"/>
                          <a:gd name="T35" fmla="*/ 877 h 1287"/>
                          <a:gd name="T36" fmla="*/ 768 w 1622"/>
                          <a:gd name="T37" fmla="*/ 877 h 1287"/>
                          <a:gd name="T38" fmla="*/ 1116 w 1622"/>
                          <a:gd name="T39" fmla="*/ 959 h 1287"/>
                          <a:gd name="T40" fmla="*/ 1116 w 1622"/>
                          <a:gd name="T41" fmla="*/ 795 h 1287"/>
                          <a:gd name="T42" fmla="*/ 1301 w 1622"/>
                          <a:gd name="T43" fmla="*/ 877 h 1287"/>
                          <a:gd name="T44" fmla="*/ 1464 w 1622"/>
                          <a:gd name="T45" fmla="*/ 877 h 1287"/>
                          <a:gd name="T46" fmla="*/ 1301 w 1622"/>
                          <a:gd name="T47" fmla="*/ 877 h 1287"/>
                          <a:gd name="T48" fmla="*/ 849 w 1622"/>
                          <a:gd name="T49" fmla="*/ 745 h 1287"/>
                          <a:gd name="T50" fmla="*/ 849 w 1622"/>
                          <a:gd name="T51" fmla="*/ 583 h 1287"/>
                          <a:gd name="T52" fmla="*/ 1034 w 1622"/>
                          <a:gd name="T53" fmla="*/ 664 h 1287"/>
                          <a:gd name="T54" fmla="*/ 1197 w 1622"/>
                          <a:gd name="T55" fmla="*/ 664 h 1287"/>
                          <a:gd name="T56" fmla="*/ 1034 w 1622"/>
                          <a:gd name="T57" fmla="*/ 664 h 1287"/>
                          <a:gd name="T58" fmla="*/ 1382 w 1622"/>
                          <a:gd name="T59" fmla="*/ 745 h 1287"/>
                          <a:gd name="T60" fmla="*/ 1382 w 1622"/>
                          <a:gd name="T61" fmla="*/ 583 h 1287"/>
                          <a:gd name="T62" fmla="*/ 1345 w 1622"/>
                          <a:gd name="T63" fmla="*/ 149 h 1287"/>
                          <a:gd name="T64" fmla="*/ 761 w 1622"/>
                          <a:gd name="T65" fmla="*/ 239 h 1287"/>
                          <a:gd name="T66" fmla="*/ 850 w 1622"/>
                          <a:gd name="T67" fmla="*/ 457 h 1287"/>
                          <a:gd name="T68" fmla="*/ 1435 w 1622"/>
                          <a:gd name="T69" fmla="*/ 367 h 1287"/>
                          <a:gd name="T70" fmla="*/ 1345 w 1622"/>
                          <a:gd name="T71" fmla="*/ 149 h 12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1622" h="1287">
                            <a:moveTo>
                              <a:pt x="366" y="1286"/>
                            </a:moveTo>
                            <a:lnTo>
                              <a:pt x="138" y="1286"/>
                            </a:lnTo>
                            <a:cubicBezTo>
                              <a:pt x="62" y="1286"/>
                              <a:pt x="0" y="1224"/>
                              <a:pt x="0" y="1148"/>
                            </a:cubicBezTo>
                            <a:lnTo>
                              <a:pt x="0" y="138"/>
                            </a:lnTo>
                            <a:cubicBezTo>
                              <a:pt x="0" y="62"/>
                              <a:pt x="62" y="0"/>
                              <a:pt x="138" y="0"/>
                            </a:cubicBezTo>
                            <a:lnTo>
                              <a:pt x="366" y="0"/>
                            </a:lnTo>
                            <a:cubicBezTo>
                              <a:pt x="443" y="0"/>
                              <a:pt x="505" y="62"/>
                              <a:pt x="505" y="138"/>
                            </a:cubicBezTo>
                            <a:lnTo>
                              <a:pt x="505" y="1148"/>
                            </a:lnTo>
                            <a:cubicBezTo>
                              <a:pt x="505" y="1224"/>
                              <a:pt x="443" y="1286"/>
                              <a:pt x="366" y="1286"/>
                            </a:cubicBezTo>
                            <a:close/>
                            <a:moveTo>
                              <a:pt x="1489" y="1286"/>
                            </a:moveTo>
                            <a:lnTo>
                              <a:pt x="708" y="1286"/>
                            </a:lnTo>
                            <a:cubicBezTo>
                              <a:pt x="635" y="1286"/>
                              <a:pt x="576" y="1227"/>
                              <a:pt x="576" y="1155"/>
                            </a:cubicBezTo>
                            <a:lnTo>
                              <a:pt x="576" y="131"/>
                            </a:lnTo>
                            <a:cubicBezTo>
                              <a:pt x="576" y="59"/>
                              <a:pt x="635" y="0"/>
                              <a:pt x="708" y="0"/>
                            </a:cubicBezTo>
                            <a:lnTo>
                              <a:pt x="1489" y="0"/>
                            </a:lnTo>
                            <a:cubicBezTo>
                              <a:pt x="1562" y="0"/>
                              <a:pt x="1621" y="59"/>
                              <a:pt x="1621" y="131"/>
                            </a:cubicBezTo>
                            <a:lnTo>
                              <a:pt x="1621" y="1155"/>
                            </a:lnTo>
                            <a:cubicBezTo>
                              <a:pt x="1621" y="1227"/>
                              <a:pt x="1562" y="1286"/>
                              <a:pt x="1489" y="1286"/>
                            </a:cubicBezTo>
                            <a:close/>
                            <a:moveTo>
                              <a:pt x="768" y="1090"/>
                            </a:moveTo>
                            <a:cubicBezTo>
                              <a:pt x="768" y="1136"/>
                              <a:pt x="805" y="1172"/>
                              <a:pt x="849" y="1172"/>
                            </a:cubicBezTo>
                            <a:cubicBezTo>
                              <a:pt x="894" y="1172"/>
                              <a:pt x="931" y="1136"/>
                              <a:pt x="931" y="1090"/>
                            </a:cubicBezTo>
                            <a:cubicBezTo>
                              <a:pt x="931" y="1045"/>
                              <a:pt x="894" y="1009"/>
                              <a:pt x="849" y="1009"/>
                            </a:cubicBezTo>
                            <a:cubicBezTo>
                              <a:pt x="805" y="1009"/>
                              <a:pt x="768" y="1045"/>
                              <a:pt x="768" y="1090"/>
                            </a:cubicBezTo>
                            <a:close/>
                            <a:moveTo>
                              <a:pt x="1034" y="1090"/>
                            </a:moveTo>
                            <a:cubicBezTo>
                              <a:pt x="1034" y="1136"/>
                              <a:pt x="1070" y="1172"/>
                              <a:pt x="1116" y="1172"/>
                            </a:cubicBezTo>
                            <a:cubicBezTo>
                              <a:pt x="1161" y="1172"/>
                              <a:pt x="1197" y="1136"/>
                              <a:pt x="1197" y="1090"/>
                            </a:cubicBezTo>
                            <a:cubicBezTo>
                              <a:pt x="1197" y="1045"/>
                              <a:pt x="1161" y="1009"/>
                              <a:pt x="1116" y="1009"/>
                            </a:cubicBezTo>
                            <a:cubicBezTo>
                              <a:pt x="1070" y="1009"/>
                              <a:pt x="1034" y="1045"/>
                              <a:pt x="1034" y="1090"/>
                            </a:cubicBezTo>
                            <a:close/>
                            <a:moveTo>
                              <a:pt x="1301" y="1090"/>
                            </a:moveTo>
                            <a:cubicBezTo>
                              <a:pt x="1301" y="1136"/>
                              <a:pt x="1337" y="1172"/>
                              <a:pt x="1382" y="1172"/>
                            </a:cubicBezTo>
                            <a:cubicBezTo>
                              <a:pt x="1428" y="1172"/>
                              <a:pt x="1464" y="1136"/>
                              <a:pt x="1464" y="1090"/>
                            </a:cubicBezTo>
                            <a:cubicBezTo>
                              <a:pt x="1464" y="1045"/>
                              <a:pt x="1428" y="1009"/>
                              <a:pt x="1382" y="1009"/>
                            </a:cubicBezTo>
                            <a:cubicBezTo>
                              <a:pt x="1337" y="1009"/>
                              <a:pt x="1301" y="1045"/>
                              <a:pt x="1301" y="1090"/>
                            </a:cubicBezTo>
                            <a:close/>
                            <a:moveTo>
                              <a:pt x="768" y="877"/>
                            </a:moveTo>
                            <a:cubicBezTo>
                              <a:pt x="768" y="922"/>
                              <a:pt x="805" y="959"/>
                              <a:pt x="849" y="959"/>
                            </a:cubicBezTo>
                            <a:cubicBezTo>
                              <a:pt x="894" y="959"/>
                              <a:pt x="931" y="922"/>
                              <a:pt x="931" y="877"/>
                            </a:cubicBezTo>
                            <a:cubicBezTo>
                              <a:pt x="931" y="832"/>
                              <a:pt x="894" y="795"/>
                              <a:pt x="849" y="795"/>
                            </a:cubicBezTo>
                            <a:cubicBezTo>
                              <a:pt x="805" y="795"/>
                              <a:pt x="768" y="832"/>
                              <a:pt x="768" y="877"/>
                            </a:cubicBezTo>
                            <a:close/>
                            <a:moveTo>
                              <a:pt x="1034" y="877"/>
                            </a:moveTo>
                            <a:cubicBezTo>
                              <a:pt x="1034" y="922"/>
                              <a:pt x="1070" y="959"/>
                              <a:pt x="1116" y="959"/>
                            </a:cubicBezTo>
                            <a:cubicBezTo>
                              <a:pt x="1161" y="959"/>
                              <a:pt x="1197" y="922"/>
                              <a:pt x="1197" y="877"/>
                            </a:cubicBezTo>
                            <a:cubicBezTo>
                              <a:pt x="1197" y="832"/>
                              <a:pt x="1161" y="795"/>
                              <a:pt x="1116" y="795"/>
                            </a:cubicBezTo>
                            <a:cubicBezTo>
                              <a:pt x="1070" y="795"/>
                              <a:pt x="1034" y="832"/>
                              <a:pt x="1034" y="877"/>
                            </a:cubicBezTo>
                            <a:close/>
                            <a:moveTo>
                              <a:pt x="1301" y="877"/>
                            </a:moveTo>
                            <a:cubicBezTo>
                              <a:pt x="1301" y="922"/>
                              <a:pt x="1337" y="959"/>
                              <a:pt x="1382" y="959"/>
                            </a:cubicBezTo>
                            <a:cubicBezTo>
                              <a:pt x="1428" y="959"/>
                              <a:pt x="1464" y="922"/>
                              <a:pt x="1464" y="877"/>
                            </a:cubicBezTo>
                            <a:cubicBezTo>
                              <a:pt x="1464" y="832"/>
                              <a:pt x="1428" y="795"/>
                              <a:pt x="1382" y="795"/>
                            </a:cubicBezTo>
                            <a:cubicBezTo>
                              <a:pt x="1337" y="795"/>
                              <a:pt x="1301" y="832"/>
                              <a:pt x="1301" y="877"/>
                            </a:cubicBezTo>
                            <a:close/>
                            <a:moveTo>
                              <a:pt x="768" y="664"/>
                            </a:moveTo>
                            <a:cubicBezTo>
                              <a:pt x="768" y="709"/>
                              <a:pt x="805" y="745"/>
                              <a:pt x="849" y="745"/>
                            </a:cubicBezTo>
                            <a:cubicBezTo>
                              <a:pt x="894" y="745"/>
                              <a:pt x="931" y="709"/>
                              <a:pt x="931" y="664"/>
                            </a:cubicBezTo>
                            <a:cubicBezTo>
                              <a:pt x="931" y="619"/>
                              <a:pt x="894" y="583"/>
                              <a:pt x="849" y="583"/>
                            </a:cubicBezTo>
                            <a:cubicBezTo>
                              <a:pt x="805" y="583"/>
                              <a:pt x="768" y="619"/>
                              <a:pt x="768" y="664"/>
                            </a:cubicBezTo>
                            <a:close/>
                            <a:moveTo>
                              <a:pt x="1034" y="664"/>
                            </a:moveTo>
                            <a:cubicBezTo>
                              <a:pt x="1034" y="709"/>
                              <a:pt x="1070" y="745"/>
                              <a:pt x="1116" y="745"/>
                            </a:cubicBezTo>
                            <a:cubicBezTo>
                              <a:pt x="1161" y="745"/>
                              <a:pt x="1197" y="709"/>
                              <a:pt x="1197" y="664"/>
                            </a:cubicBezTo>
                            <a:cubicBezTo>
                              <a:pt x="1197" y="619"/>
                              <a:pt x="1161" y="583"/>
                              <a:pt x="1116" y="583"/>
                            </a:cubicBezTo>
                            <a:cubicBezTo>
                              <a:pt x="1070" y="583"/>
                              <a:pt x="1034" y="619"/>
                              <a:pt x="1034" y="664"/>
                            </a:cubicBezTo>
                            <a:close/>
                            <a:moveTo>
                              <a:pt x="1301" y="664"/>
                            </a:moveTo>
                            <a:cubicBezTo>
                              <a:pt x="1301" y="709"/>
                              <a:pt x="1337" y="745"/>
                              <a:pt x="1382" y="745"/>
                            </a:cubicBezTo>
                            <a:cubicBezTo>
                              <a:pt x="1428" y="745"/>
                              <a:pt x="1464" y="709"/>
                              <a:pt x="1464" y="664"/>
                            </a:cubicBezTo>
                            <a:cubicBezTo>
                              <a:pt x="1464" y="619"/>
                              <a:pt x="1428" y="583"/>
                              <a:pt x="1382" y="583"/>
                            </a:cubicBezTo>
                            <a:cubicBezTo>
                              <a:pt x="1337" y="583"/>
                              <a:pt x="1301" y="619"/>
                              <a:pt x="1301" y="664"/>
                            </a:cubicBezTo>
                            <a:close/>
                            <a:moveTo>
                              <a:pt x="1345" y="149"/>
                            </a:moveTo>
                            <a:lnTo>
                              <a:pt x="850" y="149"/>
                            </a:lnTo>
                            <a:cubicBezTo>
                              <a:pt x="802" y="149"/>
                              <a:pt x="761" y="189"/>
                              <a:pt x="761" y="239"/>
                            </a:cubicBezTo>
                            <a:lnTo>
                              <a:pt x="761" y="367"/>
                            </a:lnTo>
                            <a:cubicBezTo>
                              <a:pt x="761" y="417"/>
                              <a:pt x="802" y="457"/>
                              <a:pt x="850" y="457"/>
                            </a:cubicBezTo>
                            <a:lnTo>
                              <a:pt x="1345" y="457"/>
                            </a:lnTo>
                            <a:cubicBezTo>
                              <a:pt x="1395" y="457"/>
                              <a:pt x="1435" y="417"/>
                              <a:pt x="1435" y="367"/>
                            </a:cubicBezTo>
                            <a:lnTo>
                              <a:pt x="1435" y="239"/>
                            </a:lnTo>
                            <a:cubicBezTo>
                              <a:pt x="1435" y="189"/>
                              <a:pt x="1395" y="149"/>
                              <a:pt x="1345" y="149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flat">
                            <a:solidFill>
                              <a:srgbClr val="808080"/>
                            </a:solidFill>
                            <a:bevel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83" name="Rounded Rectangle 282"/>
                    <p:cNvSpPr/>
                    <p:nvPr/>
                  </p:nvSpPr>
                  <p:spPr>
                    <a:xfrm>
                      <a:off x="6541168" y="898358"/>
                      <a:ext cx="556399" cy="379744"/>
                    </a:xfrm>
                    <a:prstGeom prst="roundRect">
                      <a:avLst/>
                    </a:prstGeom>
                    <a:solidFill>
                      <a:schemeClr val="accent5"/>
                    </a:solidFill>
                    <a:ln w="285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</a:t>
                      </a:r>
                    </a:p>
                  </p:txBody>
                </p:sp>
              </p:grpSp>
            </p:grpSp>
          </p:grpSp>
          <p:sp>
            <p:nvSpPr>
              <p:cNvPr id="276" name="Arrow Parting Ways"/>
              <p:cNvSpPr/>
              <p:nvPr/>
            </p:nvSpPr>
            <p:spPr>
              <a:xfrm>
                <a:off x="4110195" y="4109488"/>
                <a:ext cx="935357" cy="289397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450"/>
                  </a:spcAft>
                  <a:buClr>
                    <a:srgbClr val="FF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4A4A4A">
                        <a:lumMod val="75000"/>
                        <a:lumOff val="25000"/>
                      </a:srgbClr>
                    </a:solidFill>
                    <a:effectLst>
                      <a:glow rad="101600">
                        <a:srgbClr val="FFFFFF">
                          <a:alpha val="60000"/>
                        </a:srgbClr>
                      </a:glow>
                    </a:effectLst>
                    <a:uLnTx/>
                    <a:uFillTx/>
                    <a:latin typeface="Arial"/>
                    <a:ea typeface="+mn-ea"/>
                    <a:cs typeface="Arial"/>
                  </a:rPr>
                  <a:t>Cisco CM</a:t>
                </a:r>
              </a:p>
            </p:txBody>
          </p:sp>
        </p:grpSp>
      </p:grpSp>
      <p:sp>
        <p:nvSpPr>
          <p:cNvPr id="324" name="Freeform 323"/>
          <p:cNvSpPr/>
          <p:nvPr/>
        </p:nvSpPr>
        <p:spPr>
          <a:xfrm rot="629957">
            <a:off x="4001340" y="2635657"/>
            <a:ext cx="615256" cy="1246252"/>
          </a:xfrm>
          <a:custGeom>
            <a:avLst/>
            <a:gdLst>
              <a:gd name="connsiteX0" fmla="*/ 155032 w 155032"/>
              <a:gd name="connsiteY0" fmla="*/ 0 h 595223"/>
              <a:gd name="connsiteX1" fmla="*/ 8383 w 155032"/>
              <a:gd name="connsiteY1" fmla="*/ 258793 h 595223"/>
              <a:gd name="connsiteX2" fmla="*/ 17009 w 155032"/>
              <a:gd name="connsiteY2" fmla="*/ 595223 h 595223"/>
              <a:gd name="connsiteX0" fmla="*/ 156113 w 156113"/>
              <a:gd name="connsiteY0" fmla="*/ 0 h 609979"/>
              <a:gd name="connsiteX1" fmla="*/ 9464 w 156113"/>
              <a:gd name="connsiteY1" fmla="*/ 258793 h 609979"/>
              <a:gd name="connsiteX2" fmla="*/ 12623 w 156113"/>
              <a:gd name="connsiteY2" fmla="*/ 609979 h 609979"/>
              <a:gd name="connsiteX0" fmla="*/ 146410 w 146410"/>
              <a:gd name="connsiteY0" fmla="*/ 0 h 511683"/>
              <a:gd name="connsiteX1" fmla="*/ 9464 w 146410"/>
              <a:gd name="connsiteY1" fmla="*/ 160497 h 511683"/>
              <a:gd name="connsiteX2" fmla="*/ 12623 w 146410"/>
              <a:gd name="connsiteY2" fmla="*/ 511683 h 511683"/>
              <a:gd name="connsiteX0" fmla="*/ 146410 w 146410"/>
              <a:gd name="connsiteY0" fmla="*/ 0 h 511683"/>
              <a:gd name="connsiteX1" fmla="*/ 9464 w 146410"/>
              <a:gd name="connsiteY1" fmla="*/ 160497 h 511683"/>
              <a:gd name="connsiteX2" fmla="*/ 12623 w 146410"/>
              <a:gd name="connsiteY2" fmla="*/ 511683 h 511683"/>
              <a:gd name="connsiteX0" fmla="*/ 147218 w 147218"/>
              <a:gd name="connsiteY0" fmla="*/ 0 h 522251"/>
              <a:gd name="connsiteX1" fmla="*/ 10272 w 147218"/>
              <a:gd name="connsiteY1" fmla="*/ 160497 h 522251"/>
              <a:gd name="connsiteX2" fmla="*/ 10084 w 147218"/>
              <a:gd name="connsiteY2" fmla="*/ 522251 h 522251"/>
              <a:gd name="connsiteX0" fmla="*/ 147397 w 147397"/>
              <a:gd name="connsiteY0" fmla="*/ 0 h 650987"/>
              <a:gd name="connsiteX1" fmla="*/ 10272 w 147397"/>
              <a:gd name="connsiteY1" fmla="*/ 289233 h 650987"/>
              <a:gd name="connsiteX2" fmla="*/ 10084 w 147397"/>
              <a:gd name="connsiteY2" fmla="*/ 650987 h 65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97" h="650987">
                <a:moveTo>
                  <a:pt x="147397" y="0"/>
                </a:moveTo>
                <a:cubicBezTo>
                  <a:pt x="86493" y="37427"/>
                  <a:pt x="33276" y="190029"/>
                  <a:pt x="10272" y="289233"/>
                </a:cubicBezTo>
                <a:cubicBezTo>
                  <a:pt x="-12732" y="388437"/>
                  <a:pt x="10084" y="600666"/>
                  <a:pt x="10084" y="650987"/>
                </a:cubicBezTo>
              </a:path>
            </a:pathLst>
          </a:custGeom>
          <a:noFill/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5" name="Group 324"/>
          <p:cNvGrpSpPr/>
          <p:nvPr/>
        </p:nvGrpSpPr>
        <p:grpSpPr>
          <a:xfrm>
            <a:off x="3541564" y="3669537"/>
            <a:ext cx="838125" cy="652233"/>
            <a:chOff x="4052490" y="3581171"/>
            <a:chExt cx="1050769" cy="817714"/>
          </a:xfrm>
        </p:grpSpPr>
        <p:grpSp>
          <p:nvGrpSpPr>
            <p:cNvPr id="326" name="Cisco CM"/>
            <p:cNvGrpSpPr/>
            <p:nvPr/>
          </p:nvGrpSpPr>
          <p:grpSpPr>
            <a:xfrm>
              <a:off x="4052490" y="3581171"/>
              <a:ext cx="1050769" cy="539562"/>
              <a:chOff x="5552530" y="381912"/>
              <a:chExt cx="2239779" cy="1150110"/>
            </a:xfrm>
          </p:grpSpPr>
          <p:sp>
            <p:nvSpPr>
              <p:cNvPr id="328" name="Rounded Rectangle 327"/>
              <p:cNvSpPr/>
              <p:nvPr/>
            </p:nvSpPr>
            <p:spPr>
              <a:xfrm>
                <a:off x="5552530" y="381912"/>
                <a:ext cx="2239779" cy="1150110"/>
              </a:xfrm>
              <a:prstGeom prst="roundRect">
                <a:avLst/>
              </a:prstGeom>
              <a:solidFill>
                <a:schemeClr val="accent5"/>
              </a:solidFill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29" name="Group 328"/>
              <p:cNvGrpSpPr/>
              <p:nvPr/>
            </p:nvGrpSpPr>
            <p:grpSpPr>
              <a:xfrm>
                <a:off x="5599340" y="539404"/>
                <a:ext cx="2114362" cy="835126"/>
                <a:chOff x="5564134" y="546150"/>
                <a:chExt cx="2114362" cy="835126"/>
              </a:xfrm>
            </p:grpSpPr>
            <p:pic>
              <p:nvPicPr>
                <p:cNvPr id="330" name="Picture 32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4134" y="643387"/>
                  <a:ext cx="515850" cy="640653"/>
                </a:xfrm>
                <a:prstGeom prst="rect">
                  <a:avLst/>
                </a:prstGeom>
              </p:spPr>
            </p:pic>
            <p:pic>
              <p:nvPicPr>
                <p:cNvPr id="331" name="Picture 3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162646" y="643387"/>
                  <a:ext cx="515850" cy="640653"/>
                </a:xfrm>
                <a:prstGeom prst="rect">
                  <a:avLst/>
                </a:prstGeom>
              </p:spPr>
            </p:pic>
            <p:grpSp>
              <p:nvGrpSpPr>
                <p:cNvPr id="332" name="Group 331"/>
                <p:cNvGrpSpPr/>
                <p:nvPr/>
              </p:nvGrpSpPr>
              <p:grpSpPr>
                <a:xfrm>
                  <a:off x="6105197" y="546150"/>
                  <a:ext cx="1032236" cy="835126"/>
                  <a:chOff x="6130410" y="546150"/>
                  <a:chExt cx="1032236" cy="835126"/>
                </a:xfrm>
              </p:grpSpPr>
              <p:grpSp>
                <p:nvGrpSpPr>
                  <p:cNvPr id="333" name="Group 2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130410" y="546150"/>
                    <a:ext cx="1032236" cy="835126"/>
                    <a:chOff x="5875" y="3018"/>
                    <a:chExt cx="398" cy="322"/>
                  </a:xfrm>
                </p:grpSpPr>
                <p:sp>
                  <p:nvSpPr>
                    <p:cNvPr id="335" name="Freeform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75" y="3018"/>
                      <a:ext cx="398" cy="322"/>
                    </a:xfrm>
                    <a:custGeom>
                      <a:avLst/>
                      <a:gdLst>
                        <a:gd name="T0" fmla="*/ 435 w 1759"/>
                        <a:gd name="T1" fmla="*/ 0 h 1425"/>
                        <a:gd name="T2" fmla="*/ 608 w 1759"/>
                        <a:gd name="T3" fmla="*/ 93 h 1425"/>
                        <a:gd name="T4" fmla="*/ 777 w 1759"/>
                        <a:gd name="T5" fmla="*/ 0 h 1425"/>
                        <a:gd name="T6" fmla="*/ 1558 w 1759"/>
                        <a:gd name="T7" fmla="*/ 0 h 1425"/>
                        <a:gd name="T8" fmla="*/ 1758 w 1759"/>
                        <a:gd name="T9" fmla="*/ 200 h 1425"/>
                        <a:gd name="T10" fmla="*/ 1758 w 1759"/>
                        <a:gd name="T11" fmla="*/ 1224 h 1425"/>
                        <a:gd name="T12" fmla="*/ 1558 w 1759"/>
                        <a:gd name="T13" fmla="*/ 1424 h 1425"/>
                        <a:gd name="T14" fmla="*/ 777 w 1759"/>
                        <a:gd name="T15" fmla="*/ 1424 h 1425"/>
                        <a:gd name="T16" fmla="*/ 608 w 1759"/>
                        <a:gd name="T17" fmla="*/ 1331 h 1425"/>
                        <a:gd name="T18" fmla="*/ 435 w 1759"/>
                        <a:gd name="T19" fmla="*/ 1424 h 1425"/>
                        <a:gd name="T20" fmla="*/ 207 w 1759"/>
                        <a:gd name="T21" fmla="*/ 1424 h 1425"/>
                        <a:gd name="T22" fmla="*/ 0 w 1759"/>
                        <a:gd name="T23" fmla="*/ 1217 h 1425"/>
                        <a:gd name="T24" fmla="*/ 0 w 1759"/>
                        <a:gd name="T25" fmla="*/ 207 h 1425"/>
                        <a:gd name="T26" fmla="*/ 207 w 1759"/>
                        <a:gd name="T27" fmla="*/ 0 h 1425"/>
                        <a:gd name="T28" fmla="*/ 435 w 1759"/>
                        <a:gd name="T29" fmla="*/ 0 h 14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759" h="1425">
                          <a:moveTo>
                            <a:pt x="435" y="0"/>
                          </a:moveTo>
                          <a:cubicBezTo>
                            <a:pt x="507" y="0"/>
                            <a:pt x="571" y="37"/>
                            <a:pt x="608" y="93"/>
                          </a:cubicBezTo>
                          <a:cubicBezTo>
                            <a:pt x="643" y="37"/>
                            <a:pt x="706" y="0"/>
                            <a:pt x="777" y="0"/>
                          </a:cubicBezTo>
                          <a:lnTo>
                            <a:pt x="1558" y="0"/>
                          </a:lnTo>
                          <a:cubicBezTo>
                            <a:pt x="1669" y="0"/>
                            <a:pt x="1758" y="90"/>
                            <a:pt x="1758" y="200"/>
                          </a:cubicBezTo>
                          <a:lnTo>
                            <a:pt x="1758" y="1224"/>
                          </a:lnTo>
                          <a:cubicBezTo>
                            <a:pt x="1758" y="1334"/>
                            <a:pt x="1669" y="1424"/>
                            <a:pt x="1558" y="1424"/>
                          </a:cubicBezTo>
                          <a:lnTo>
                            <a:pt x="777" y="1424"/>
                          </a:lnTo>
                          <a:cubicBezTo>
                            <a:pt x="706" y="1424"/>
                            <a:pt x="643" y="1387"/>
                            <a:pt x="608" y="1331"/>
                          </a:cubicBezTo>
                          <a:cubicBezTo>
                            <a:pt x="571" y="1387"/>
                            <a:pt x="507" y="1424"/>
                            <a:pt x="435" y="1424"/>
                          </a:cubicBezTo>
                          <a:lnTo>
                            <a:pt x="207" y="1424"/>
                          </a:lnTo>
                          <a:cubicBezTo>
                            <a:pt x="93" y="1424"/>
                            <a:pt x="0" y="1331"/>
                            <a:pt x="0" y="1217"/>
                          </a:cubicBezTo>
                          <a:lnTo>
                            <a:pt x="0" y="207"/>
                          </a:lnTo>
                          <a:cubicBezTo>
                            <a:pt x="0" y="93"/>
                            <a:pt x="93" y="0"/>
                            <a:pt x="207" y="0"/>
                          </a:cubicBezTo>
                          <a:lnTo>
                            <a:pt x="435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A4A4A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6" name="Freeform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91" y="3034"/>
                      <a:ext cx="367" cy="291"/>
                    </a:xfrm>
                    <a:custGeom>
                      <a:avLst/>
                      <a:gdLst>
                        <a:gd name="T0" fmla="*/ 138 w 1622"/>
                        <a:gd name="T1" fmla="*/ 1286 h 1287"/>
                        <a:gd name="T2" fmla="*/ 0 w 1622"/>
                        <a:gd name="T3" fmla="*/ 138 h 1287"/>
                        <a:gd name="T4" fmla="*/ 366 w 1622"/>
                        <a:gd name="T5" fmla="*/ 0 h 1287"/>
                        <a:gd name="T6" fmla="*/ 505 w 1622"/>
                        <a:gd name="T7" fmla="*/ 1148 h 1287"/>
                        <a:gd name="T8" fmla="*/ 1489 w 1622"/>
                        <a:gd name="T9" fmla="*/ 1286 h 1287"/>
                        <a:gd name="T10" fmla="*/ 576 w 1622"/>
                        <a:gd name="T11" fmla="*/ 1155 h 1287"/>
                        <a:gd name="T12" fmla="*/ 708 w 1622"/>
                        <a:gd name="T13" fmla="*/ 0 h 1287"/>
                        <a:gd name="T14" fmla="*/ 1621 w 1622"/>
                        <a:gd name="T15" fmla="*/ 131 h 1287"/>
                        <a:gd name="T16" fmla="*/ 1489 w 1622"/>
                        <a:gd name="T17" fmla="*/ 1286 h 1287"/>
                        <a:gd name="T18" fmla="*/ 849 w 1622"/>
                        <a:gd name="T19" fmla="*/ 1172 h 1287"/>
                        <a:gd name="T20" fmla="*/ 849 w 1622"/>
                        <a:gd name="T21" fmla="*/ 1009 h 1287"/>
                        <a:gd name="T22" fmla="*/ 1034 w 1622"/>
                        <a:gd name="T23" fmla="*/ 1090 h 1287"/>
                        <a:gd name="T24" fmla="*/ 1197 w 1622"/>
                        <a:gd name="T25" fmla="*/ 1090 h 1287"/>
                        <a:gd name="T26" fmla="*/ 1034 w 1622"/>
                        <a:gd name="T27" fmla="*/ 1090 h 1287"/>
                        <a:gd name="T28" fmla="*/ 1382 w 1622"/>
                        <a:gd name="T29" fmla="*/ 1172 h 1287"/>
                        <a:gd name="T30" fmla="*/ 1382 w 1622"/>
                        <a:gd name="T31" fmla="*/ 1009 h 1287"/>
                        <a:gd name="T32" fmla="*/ 768 w 1622"/>
                        <a:gd name="T33" fmla="*/ 877 h 1287"/>
                        <a:gd name="T34" fmla="*/ 931 w 1622"/>
                        <a:gd name="T35" fmla="*/ 877 h 1287"/>
                        <a:gd name="T36" fmla="*/ 768 w 1622"/>
                        <a:gd name="T37" fmla="*/ 877 h 1287"/>
                        <a:gd name="T38" fmla="*/ 1116 w 1622"/>
                        <a:gd name="T39" fmla="*/ 959 h 1287"/>
                        <a:gd name="T40" fmla="*/ 1116 w 1622"/>
                        <a:gd name="T41" fmla="*/ 795 h 1287"/>
                        <a:gd name="T42" fmla="*/ 1301 w 1622"/>
                        <a:gd name="T43" fmla="*/ 877 h 1287"/>
                        <a:gd name="T44" fmla="*/ 1464 w 1622"/>
                        <a:gd name="T45" fmla="*/ 877 h 1287"/>
                        <a:gd name="T46" fmla="*/ 1301 w 1622"/>
                        <a:gd name="T47" fmla="*/ 877 h 1287"/>
                        <a:gd name="T48" fmla="*/ 849 w 1622"/>
                        <a:gd name="T49" fmla="*/ 745 h 1287"/>
                        <a:gd name="T50" fmla="*/ 849 w 1622"/>
                        <a:gd name="T51" fmla="*/ 583 h 1287"/>
                        <a:gd name="T52" fmla="*/ 1034 w 1622"/>
                        <a:gd name="T53" fmla="*/ 664 h 1287"/>
                        <a:gd name="T54" fmla="*/ 1197 w 1622"/>
                        <a:gd name="T55" fmla="*/ 664 h 1287"/>
                        <a:gd name="T56" fmla="*/ 1034 w 1622"/>
                        <a:gd name="T57" fmla="*/ 664 h 1287"/>
                        <a:gd name="T58" fmla="*/ 1382 w 1622"/>
                        <a:gd name="T59" fmla="*/ 745 h 1287"/>
                        <a:gd name="T60" fmla="*/ 1382 w 1622"/>
                        <a:gd name="T61" fmla="*/ 583 h 1287"/>
                        <a:gd name="T62" fmla="*/ 1345 w 1622"/>
                        <a:gd name="T63" fmla="*/ 149 h 1287"/>
                        <a:gd name="T64" fmla="*/ 761 w 1622"/>
                        <a:gd name="T65" fmla="*/ 239 h 1287"/>
                        <a:gd name="T66" fmla="*/ 850 w 1622"/>
                        <a:gd name="T67" fmla="*/ 457 h 1287"/>
                        <a:gd name="T68" fmla="*/ 1435 w 1622"/>
                        <a:gd name="T69" fmla="*/ 367 h 1287"/>
                        <a:gd name="T70" fmla="*/ 1345 w 1622"/>
                        <a:gd name="T71" fmla="*/ 149 h 12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622" h="1287">
                          <a:moveTo>
                            <a:pt x="366" y="1286"/>
                          </a:moveTo>
                          <a:lnTo>
                            <a:pt x="138" y="1286"/>
                          </a:lnTo>
                          <a:cubicBezTo>
                            <a:pt x="62" y="1286"/>
                            <a:pt x="0" y="1224"/>
                            <a:pt x="0" y="1148"/>
                          </a:cubicBezTo>
                          <a:lnTo>
                            <a:pt x="0" y="138"/>
                          </a:lnTo>
                          <a:cubicBezTo>
                            <a:pt x="0" y="62"/>
                            <a:pt x="62" y="0"/>
                            <a:pt x="138" y="0"/>
                          </a:cubicBezTo>
                          <a:lnTo>
                            <a:pt x="366" y="0"/>
                          </a:lnTo>
                          <a:cubicBezTo>
                            <a:pt x="443" y="0"/>
                            <a:pt x="505" y="62"/>
                            <a:pt x="505" y="138"/>
                          </a:cubicBezTo>
                          <a:lnTo>
                            <a:pt x="505" y="1148"/>
                          </a:lnTo>
                          <a:cubicBezTo>
                            <a:pt x="505" y="1224"/>
                            <a:pt x="443" y="1286"/>
                            <a:pt x="366" y="1286"/>
                          </a:cubicBezTo>
                          <a:close/>
                          <a:moveTo>
                            <a:pt x="1489" y="1286"/>
                          </a:moveTo>
                          <a:lnTo>
                            <a:pt x="708" y="1286"/>
                          </a:lnTo>
                          <a:cubicBezTo>
                            <a:pt x="635" y="1286"/>
                            <a:pt x="576" y="1227"/>
                            <a:pt x="576" y="1155"/>
                          </a:cubicBezTo>
                          <a:lnTo>
                            <a:pt x="576" y="131"/>
                          </a:lnTo>
                          <a:cubicBezTo>
                            <a:pt x="576" y="59"/>
                            <a:pt x="635" y="0"/>
                            <a:pt x="708" y="0"/>
                          </a:cubicBezTo>
                          <a:lnTo>
                            <a:pt x="1489" y="0"/>
                          </a:lnTo>
                          <a:cubicBezTo>
                            <a:pt x="1562" y="0"/>
                            <a:pt x="1621" y="59"/>
                            <a:pt x="1621" y="131"/>
                          </a:cubicBezTo>
                          <a:lnTo>
                            <a:pt x="1621" y="1155"/>
                          </a:lnTo>
                          <a:cubicBezTo>
                            <a:pt x="1621" y="1227"/>
                            <a:pt x="1562" y="1286"/>
                            <a:pt x="1489" y="1286"/>
                          </a:cubicBezTo>
                          <a:close/>
                          <a:moveTo>
                            <a:pt x="768" y="1090"/>
                          </a:moveTo>
                          <a:cubicBezTo>
                            <a:pt x="768" y="1136"/>
                            <a:pt x="805" y="1172"/>
                            <a:pt x="849" y="1172"/>
                          </a:cubicBezTo>
                          <a:cubicBezTo>
                            <a:pt x="894" y="1172"/>
                            <a:pt x="931" y="1136"/>
                            <a:pt x="931" y="1090"/>
                          </a:cubicBezTo>
                          <a:cubicBezTo>
                            <a:pt x="931" y="1045"/>
                            <a:pt x="894" y="1009"/>
                            <a:pt x="849" y="1009"/>
                          </a:cubicBezTo>
                          <a:cubicBezTo>
                            <a:pt x="805" y="1009"/>
                            <a:pt x="768" y="1045"/>
                            <a:pt x="768" y="1090"/>
                          </a:cubicBezTo>
                          <a:close/>
                          <a:moveTo>
                            <a:pt x="1034" y="1090"/>
                          </a:moveTo>
                          <a:cubicBezTo>
                            <a:pt x="1034" y="1136"/>
                            <a:pt x="1070" y="1172"/>
                            <a:pt x="1116" y="1172"/>
                          </a:cubicBezTo>
                          <a:cubicBezTo>
                            <a:pt x="1161" y="1172"/>
                            <a:pt x="1197" y="1136"/>
                            <a:pt x="1197" y="1090"/>
                          </a:cubicBezTo>
                          <a:cubicBezTo>
                            <a:pt x="1197" y="1045"/>
                            <a:pt x="1161" y="1009"/>
                            <a:pt x="1116" y="1009"/>
                          </a:cubicBezTo>
                          <a:cubicBezTo>
                            <a:pt x="1070" y="1009"/>
                            <a:pt x="1034" y="1045"/>
                            <a:pt x="1034" y="1090"/>
                          </a:cubicBezTo>
                          <a:close/>
                          <a:moveTo>
                            <a:pt x="1301" y="1090"/>
                          </a:moveTo>
                          <a:cubicBezTo>
                            <a:pt x="1301" y="1136"/>
                            <a:pt x="1337" y="1172"/>
                            <a:pt x="1382" y="1172"/>
                          </a:cubicBezTo>
                          <a:cubicBezTo>
                            <a:pt x="1428" y="1172"/>
                            <a:pt x="1464" y="1136"/>
                            <a:pt x="1464" y="1090"/>
                          </a:cubicBezTo>
                          <a:cubicBezTo>
                            <a:pt x="1464" y="1045"/>
                            <a:pt x="1428" y="1009"/>
                            <a:pt x="1382" y="1009"/>
                          </a:cubicBezTo>
                          <a:cubicBezTo>
                            <a:pt x="1337" y="1009"/>
                            <a:pt x="1301" y="1045"/>
                            <a:pt x="1301" y="1090"/>
                          </a:cubicBezTo>
                          <a:close/>
                          <a:moveTo>
                            <a:pt x="768" y="877"/>
                          </a:moveTo>
                          <a:cubicBezTo>
                            <a:pt x="768" y="922"/>
                            <a:pt x="805" y="959"/>
                            <a:pt x="849" y="959"/>
                          </a:cubicBezTo>
                          <a:cubicBezTo>
                            <a:pt x="894" y="959"/>
                            <a:pt x="931" y="922"/>
                            <a:pt x="931" y="877"/>
                          </a:cubicBezTo>
                          <a:cubicBezTo>
                            <a:pt x="931" y="832"/>
                            <a:pt x="894" y="795"/>
                            <a:pt x="849" y="795"/>
                          </a:cubicBezTo>
                          <a:cubicBezTo>
                            <a:pt x="805" y="795"/>
                            <a:pt x="768" y="832"/>
                            <a:pt x="768" y="877"/>
                          </a:cubicBezTo>
                          <a:close/>
                          <a:moveTo>
                            <a:pt x="1034" y="877"/>
                          </a:moveTo>
                          <a:cubicBezTo>
                            <a:pt x="1034" y="922"/>
                            <a:pt x="1070" y="959"/>
                            <a:pt x="1116" y="959"/>
                          </a:cubicBezTo>
                          <a:cubicBezTo>
                            <a:pt x="1161" y="959"/>
                            <a:pt x="1197" y="922"/>
                            <a:pt x="1197" y="877"/>
                          </a:cubicBezTo>
                          <a:cubicBezTo>
                            <a:pt x="1197" y="832"/>
                            <a:pt x="1161" y="795"/>
                            <a:pt x="1116" y="795"/>
                          </a:cubicBezTo>
                          <a:cubicBezTo>
                            <a:pt x="1070" y="795"/>
                            <a:pt x="1034" y="832"/>
                            <a:pt x="1034" y="877"/>
                          </a:cubicBezTo>
                          <a:close/>
                          <a:moveTo>
                            <a:pt x="1301" y="877"/>
                          </a:moveTo>
                          <a:cubicBezTo>
                            <a:pt x="1301" y="922"/>
                            <a:pt x="1337" y="959"/>
                            <a:pt x="1382" y="959"/>
                          </a:cubicBezTo>
                          <a:cubicBezTo>
                            <a:pt x="1428" y="959"/>
                            <a:pt x="1464" y="922"/>
                            <a:pt x="1464" y="877"/>
                          </a:cubicBezTo>
                          <a:cubicBezTo>
                            <a:pt x="1464" y="832"/>
                            <a:pt x="1428" y="795"/>
                            <a:pt x="1382" y="795"/>
                          </a:cubicBezTo>
                          <a:cubicBezTo>
                            <a:pt x="1337" y="795"/>
                            <a:pt x="1301" y="832"/>
                            <a:pt x="1301" y="877"/>
                          </a:cubicBezTo>
                          <a:close/>
                          <a:moveTo>
                            <a:pt x="768" y="664"/>
                          </a:moveTo>
                          <a:cubicBezTo>
                            <a:pt x="768" y="709"/>
                            <a:pt x="805" y="745"/>
                            <a:pt x="849" y="745"/>
                          </a:cubicBezTo>
                          <a:cubicBezTo>
                            <a:pt x="894" y="745"/>
                            <a:pt x="931" y="709"/>
                            <a:pt x="931" y="664"/>
                          </a:cubicBezTo>
                          <a:cubicBezTo>
                            <a:pt x="931" y="619"/>
                            <a:pt x="894" y="583"/>
                            <a:pt x="849" y="583"/>
                          </a:cubicBezTo>
                          <a:cubicBezTo>
                            <a:pt x="805" y="583"/>
                            <a:pt x="768" y="619"/>
                            <a:pt x="768" y="664"/>
                          </a:cubicBezTo>
                          <a:close/>
                          <a:moveTo>
                            <a:pt x="1034" y="664"/>
                          </a:moveTo>
                          <a:cubicBezTo>
                            <a:pt x="1034" y="709"/>
                            <a:pt x="1070" y="745"/>
                            <a:pt x="1116" y="745"/>
                          </a:cubicBezTo>
                          <a:cubicBezTo>
                            <a:pt x="1161" y="745"/>
                            <a:pt x="1197" y="709"/>
                            <a:pt x="1197" y="664"/>
                          </a:cubicBezTo>
                          <a:cubicBezTo>
                            <a:pt x="1197" y="619"/>
                            <a:pt x="1161" y="583"/>
                            <a:pt x="1116" y="583"/>
                          </a:cubicBezTo>
                          <a:cubicBezTo>
                            <a:pt x="1070" y="583"/>
                            <a:pt x="1034" y="619"/>
                            <a:pt x="1034" y="664"/>
                          </a:cubicBezTo>
                          <a:close/>
                          <a:moveTo>
                            <a:pt x="1301" y="664"/>
                          </a:moveTo>
                          <a:cubicBezTo>
                            <a:pt x="1301" y="709"/>
                            <a:pt x="1337" y="745"/>
                            <a:pt x="1382" y="745"/>
                          </a:cubicBezTo>
                          <a:cubicBezTo>
                            <a:pt x="1428" y="745"/>
                            <a:pt x="1464" y="709"/>
                            <a:pt x="1464" y="664"/>
                          </a:cubicBezTo>
                          <a:cubicBezTo>
                            <a:pt x="1464" y="619"/>
                            <a:pt x="1428" y="583"/>
                            <a:pt x="1382" y="583"/>
                          </a:cubicBezTo>
                          <a:cubicBezTo>
                            <a:pt x="1337" y="583"/>
                            <a:pt x="1301" y="619"/>
                            <a:pt x="1301" y="664"/>
                          </a:cubicBezTo>
                          <a:close/>
                          <a:moveTo>
                            <a:pt x="1345" y="149"/>
                          </a:moveTo>
                          <a:lnTo>
                            <a:pt x="850" y="149"/>
                          </a:lnTo>
                          <a:cubicBezTo>
                            <a:pt x="802" y="149"/>
                            <a:pt x="761" y="189"/>
                            <a:pt x="761" y="239"/>
                          </a:cubicBezTo>
                          <a:lnTo>
                            <a:pt x="761" y="367"/>
                          </a:lnTo>
                          <a:cubicBezTo>
                            <a:pt x="761" y="417"/>
                            <a:pt x="802" y="457"/>
                            <a:pt x="850" y="457"/>
                          </a:cubicBezTo>
                          <a:lnTo>
                            <a:pt x="1345" y="457"/>
                          </a:lnTo>
                          <a:cubicBezTo>
                            <a:pt x="1395" y="457"/>
                            <a:pt x="1435" y="417"/>
                            <a:pt x="1435" y="367"/>
                          </a:cubicBezTo>
                          <a:lnTo>
                            <a:pt x="1435" y="239"/>
                          </a:lnTo>
                          <a:cubicBezTo>
                            <a:pt x="1435" y="189"/>
                            <a:pt x="1395" y="149"/>
                            <a:pt x="1345" y="149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A4A4A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4" name="Rounded Rectangle 333"/>
                  <p:cNvSpPr/>
                  <p:nvPr/>
                </p:nvSpPr>
                <p:spPr>
                  <a:xfrm>
                    <a:off x="6541168" y="898358"/>
                    <a:ext cx="556399" cy="379744"/>
                  </a:xfrm>
                  <a:prstGeom prst="roundRect">
                    <a:avLst/>
                  </a:prstGeom>
                  <a:solidFill>
                    <a:schemeClr val="accent5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M</a:t>
                    </a:r>
                  </a:p>
                </p:txBody>
              </p:sp>
            </p:grpSp>
          </p:grpSp>
        </p:grpSp>
        <p:sp>
          <p:nvSpPr>
            <p:cNvPr id="327" name="Arrow Parting Ways"/>
            <p:cNvSpPr/>
            <p:nvPr/>
          </p:nvSpPr>
          <p:spPr>
            <a:xfrm>
              <a:off x="4110195" y="4109488"/>
              <a:ext cx="935357" cy="289397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A4A4A">
                      <a:lumMod val="75000"/>
                      <a:lumOff val="25000"/>
                    </a:srgbClr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Arial"/>
                  <a:ea typeface="+mn-ea"/>
                  <a:cs typeface="Arial"/>
                </a:rPr>
                <a:t>Cisco CM</a:t>
              </a: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6445646" y="862267"/>
            <a:ext cx="1928744" cy="328861"/>
            <a:chOff x="6445645" y="783029"/>
            <a:chExt cx="2335237" cy="398170"/>
          </a:xfrm>
        </p:grpSpPr>
        <p:sp>
          <p:nvSpPr>
            <p:cNvPr id="341" name="TextBox 340"/>
            <p:cNvSpPr txBox="1"/>
            <p:nvPr/>
          </p:nvSpPr>
          <p:spPr>
            <a:xfrm>
              <a:off x="6856254" y="851247"/>
              <a:ext cx="192462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SECURITY</a:t>
              </a:r>
            </a:p>
          </p:txBody>
        </p:sp>
        <p:grpSp>
          <p:nvGrpSpPr>
            <p:cNvPr id="342" name="Group 134"/>
            <p:cNvGrpSpPr>
              <a:grpSpLocks noChangeAspect="1"/>
            </p:cNvGrpSpPr>
            <p:nvPr/>
          </p:nvGrpSpPr>
          <p:grpSpPr bwMode="auto">
            <a:xfrm>
              <a:off x="6445645" y="783029"/>
              <a:ext cx="461328" cy="398170"/>
              <a:chOff x="4155" y="1160"/>
              <a:chExt cx="336" cy="290"/>
            </a:xfrm>
          </p:grpSpPr>
          <p:sp>
            <p:nvSpPr>
              <p:cNvPr id="343" name="Freeform 135"/>
              <p:cNvSpPr>
                <a:spLocks noChangeArrowheads="1"/>
              </p:cNvSpPr>
              <p:nvPr/>
            </p:nvSpPr>
            <p:spPr bwMode="auto">
              <a:xfrm>
                <a:off x="4155" y="1160"/>
                <a:ext cx="337" cy="291"/>
              </a:xfrm>
              <a:custGeom>
                <a:avLst/>
                <a:gdLst>
                  <a:gd name="T0" fmla="*/ 0 w 1490"/>
                  <a:gd name="T1" fmla="*/ 479 h 1286"/>
                  <a:gd name="T2" fmla="*/ 1 w 1490"/>
                  <a:gd name="T3" fmla="*/ 308 h 1286"/>
                  <a:gd name="T4" fmla="*/ 4 w 1490"/>
                  <a:gd name="T5" fmla="*/ 264 h 1286"/>
                  <a:gd name="T6" fmla="*/ 23 w 1490"/>
                  <a:gd name="T7" fmla="*/ 196 h 1286"/>
                  <a:gd name="T8" fmla="*/ 53 w 1490"/>
                  <a:gd name="T9" fmla="*/ 139 h 1286"/>
                  <a:gd name="T10" fmla="*/ 92 w 1490"/>
                  <a:gd name="T11" fmla="*/ 92 h 1286"/>
                  <a:gd name="T12" fmla="*/ 139 w 1490"/>
                  <a:gd name="T13" fmla="*/ 53 h 1286"/>
                  <a:gd name="T14" fmla="*/ 196 w 1490"/>
                  <a:gd name="T15" fmla="*/ 22 h 1286"/>
                  <a:gd name="T16" fmla="*/ 266 w 1490"/>
                  <a:gd name="T17" fmla="*/ 4 h 1286"/>
                  <a:gd name="T18" fmla="*/ 310 w 1490"/>
                  <a:gd name="T19" fmla="*/ 0 h 1286"/>
                  <a:gd name="T20" fmla="*/ 973 w 1490"/>
                  <a:gd name="T21" fmla="*/ 0 h 1286"/>
                  <a:gd name="T22" fmla="*/ 1013 w 1490"/>
                  <a:gd name="T23" fmla="*/ 3 h 1286"/>
                  <a:gd name="T24" fmla="*/ 1076 w 1490"/>
                  <a:gd name="T25" fmla="*/ 19 h 1286"/>
                  <a:gd name="T26" fmla="*/ 1093 w 1490"/>
                  <a:gd name="T27" fmla="*/ 25 h 1286"/>
                  <a:gd name="T28" fmla="*/ 1102 w 1490"/>
                  <a:gd name="T29" fmla="*/ 29 h 1286"/>
                  <a:gd name="T30" fmla="*/ 1112 w 1490"/>
                  <a:gd name="T31" fmla="*/ 35 h 1286"/>
                  <a:gd name="T32" fmla="*/ 1147 w 1490"/>
                  <a:gd name="T33" fmla="*/ 71 h 1286"/>
                  <a:gd name="T34" fmla="*/ 1153 w 1490"/>
                  <a:gd name="T35" fmla="*/ 82 h 1286"/>
                  <a:gd name="T36" fmla="*/ 1155 w 1490"/>
                  <a:gd name="T37" fmla="*/ 88 h 1286"/>
                  <a:gd name="T38" fmla="*/ 1157 w 1490"/>
                  <a:gd name="T39" fmla="*/ 86 h 1286"/>
                  <a:gd name="T40" fmla="*/ 1170 w 1490"/>
                  <a:gd name="T41" fmla="*/ 76 h 1286"/>
                  <a:gd name="T42" fmla="*/ 1199 w 1490"/>
                  <a:gd name="T43" fmla="*/ 61 h 1286"/>
                  <a:gd name="T44" fmla="*/ 1309 w 1490"/>
                  <a:gd name="T45" fmla="*/ 64 h 1286"/>
                  <a:gd name="T46" fmla="*/ 1340 w 1490"/>
                  <a:gd name="T47" fmla="*/ 83 h 1286"/>
                  <a:gd name="T48" fmla="*/ 1353 w 1490"/>
                  <a:gd name="T49" fmla="*/ 94 h 1286"/>
                  <a:gd name="T50" fmla="*/ 1443 w 1490"/>
                  <a:gd name="T51" fmla="*/ 184 h 1286"/>
                  <a:gd name="T52" fmla="*/ 1455 w 1490"/>
                  <a:gd name="T53" fmla="*/ 197 h 1286"/>
                  <a:gd name="T54" fmla="*/ 1473 w 1490"/>
                  <a:gd name="T55" fmla="*/ 228 h 1286"/>
                  <a:gd name="T56" fmla="*/ 1473 w 1490"/>
                  <a:gd name="T57" fmla="*/ 345 h 1286"/>
                  <a:gd name="T58" fmla="*/ 1454 w 1490"/>
                  <a:gd name="T59" fmla="*/ 376 h 1286"/>
                  <a:gd name="T60" fmla="*/ 1442 w 1490"/>
                  <a:gd name="T61" fmla="*/ 390 h 1286"/>
                  <a:gd name="T62" fmla="*/ 1237 w 1490"/>
                  <a:gd name="T63" fmla="*/ 595 h 1286"/>
                  <a:gd name="T64" fmla="*/ 1237 w 1490"/>
                  <a:gd name="T65" fmla="*/ 632 h 1286"/>
                  <a:gd name="T66" fmla="*/ 1239 w 1490"/>
                  <a:gd name="T67" fmla="*/ 633 h 1286"/>
                  <a:gd name="T68" fmla="*/ 1245 w 1490"/>
                  <a:gd name="T69" fmla="*/ 638 h 1286"/>
                  <a:gd name="T70" fmla="*/ 1257 w 1490"/>
                  <a:gd name="T71" fmla="*/ 649 h 1286"/>
                  <a:gd name="T72" fmla="*/ 1280 w 1490"/>
                  <a:gd name="T73" fmla="*/ 693 h 1286"/>
                  <a:gd name="T74" fmla="*/ 1282 w 1490"/>
                  <a:gd name="T75" fmla="*/ 708 h 1286"/>
                  <a:gd name="T76" fmla="*/ 1283 w 1490"/>
                  <a:gd name="T77" fmla="*/ 717 h 1286"/>
                  <a:gd name="T78" fmla="*/ 1283 w 1490"/>
                  <a:gd name="T79" fmla="*/ 975 h 1286"/>
                  <a:gd name="T80" fmla="*/ 1279 w 1490"/>
                  <a:gd name="T81" fmla="*/ 1019 h 1286"/>
                  <a:gd name="T82" fmla="*/ 1261 w 1490"/>
                  <a:gd name="T83" fmla="*/ 1087 h 1286"/>
                  <a:gd name="T84" fmla="*/ 1232 w 1490"/>
                  <a:gd name="T85" fmla="*/ 1143 h 1286"/>
                  <a:gd name="T86" fmla="*/ 1191 w 1490"/>
                  <a:gd name="T87" fmla="*/ 1191 h 1286"/>
                  <a:gd name="T88" fmla="*/ 1144 w 1490"/>
                  <a:gd name="T89" fmla="*/ 1231 h 1286"/>
                  <a:gd name="T90" fmla="*/ 1087 w 1490"/>
                  <a:gd name="T91" fmla="*/ 1261 h 1286"/>
                  <a:gd name="T92" fmla="*/ 1017 w 1490"/>
                  <a:gd name="T93" fmla="*/ 1280 h 1286"/>
                  <a:gd name="T94" fmla="*/ 973 w 1490"/>
                  <a:gd name="T95" fmla="*/ 1283 h 1286"/>
                  <a:gd name="T96" fmla="*/ 308 w 1490"/>
                  <a:gd name="T97" fmla="*/ 1283 h 1286"/>
                  <a:gd name="T98" fmla="*/ 264 w 1490"/>
                  <a:gd name="T99" fmla="*/ 1279 h 1286"/>
                  <a:gd name="T100" fmla="*/ 195 w 1490"/>
                  <a:gd name="T101" fmla="*/ 1260 h 1286"/>
                  <a:gd name="T102" fmla="*/ 139 w 1490"/>
                  <a:gd name="T103" fmla="*/ 1231 h 1286"/>
                  <a:gd name="T104" fmla="*/ 92 w 1490"/>
                  <a:gd name="T105" fmla="*/ 1191 h 1286"/>
                  <a:gd name="T106" fmla="*/ 53 w 1490"/>
                  <a:gd name="T107" fmla="*/ 1144 h 1286"/>
                  <a:gd name="T108" fmla="*/ 23 w 1490"/>
                  <a:gd name="T109" fmla="*/ 1087 h 1286"/>
                  <a:gd name="T110" fmla="*/ 4 w 1490"/>
                  <a:gd name="T111" fmla="*/ 1017 h 1286"/>
                  <a:gd name="T112" fmla="*/ 1 w 1490"/>
                  <a:gd name="T113" fmla="*/ 973 h 1286"/>
                  <a:gd name="T114" fmla="*/ 0 w 1490"/>
                  <a:gd name="T115" fmla="*/ 710 h 1286"/>
                  <a:gd name="T116" fmla="*/ 0 w 1490"/>
                  <a:gd name="T117" fmla="*/ 479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90" h="1286">
                    <a:moveTo>
                      <a:pt x="0" y="479"/>
                    </a:moveTo>
                    <a:cubicBezTo>
                      <a:pt x="0" y="422"/>
                      <a:pt x="0" y="365"/>
                      <a:pt x="1" y="308"/>
                    </a:cubicBezTo>
                    <a:cubicBezTo>
                      <a:pt x="1" y="293"/>
                      <a:pt x="2" y="279"/>
                      <a:pt x="4" y="264"/>
                    </a:cubicBezTo>
                    <a:cubicBezTo>
                      <a:pt x="8" y="241"/>
                      <a:pt x="14" y="218"/>
                      <a:pt x="23" y="196"/>
                    </a:cubicBezTo>
                    <a:cubicBezTo>
                      <a:pt x="31" y="176"/>
                      <a:pt x="41" y="157"/>
                      <a:pt x="53" y="139"/>
                    </a:cubicBezTo>
                    <a:cubicBezTo>
                      <a:pt x="65" y="122"/>
                      <a:pt x="78" y="106"/>
                      <a:pt x="92" y="92"/>
                    </a:cubicBezTo>
                    <a:cubicBezTo>
                      <a:pt x="107" y="77"/>
                      <a:pt x="122" y="64"/>
                      <a:pt x="139" y="53"/>
                    </a:cubicBezTo>
                    <a:cubicBezTo>
                      <a:pt x="157" y="40"/>
                      <a:pt x="176" y="30"/>
                      <a:pt x="196" y="22"/>
                    </a:cubicBezTo>
                    <a:cubicBezTo>
                      <a:pt x="219" y="13"/>
                      <a:pt x="242" y="7"/>
                      <a:pt x="266" y="4"/>
                    </a:cubicBezTo>
                    <a:cubicBezTo>
                      <a:pt x="281" y="2"/>
                      <a:pt x="296" y="1"/>
                      <a:pt x="310" y="0"/>
                    </a:cubicBezTo>
                    <a:lnTo>
                      <a:pt x="973" y="0"/>
                    </a:lnTo>
                    <a:cubicBezTo>
                      <a:pt x="987" y="1"/>
                      <a:pt x="1000" y="1"/>
                      <a:pt x="1013" y="3"/>
                    </a:cubicBezTo>
                    <a:cubicBezTo>
                      <a:pt x="1034" y="6"/>
                      <a:pt x="1056" y="11"/>
                      <a:pt x="1076" y="19"/>
                    </a:cubicBezTo>
                    <a:cubicBezTo>
                      <a:pt x="1082" y="21"/>
                      <a:pt x="1088" y="23"/>
                      <a:pt x="1093" y="25"/>
                    </a:cubicBezTo>
                    <a:cubicBezTo>
                      <a:pt x="1096" y="27"/>
                      <a:pt x="1099" y="28"/>
                      <a:pt x="1102" y="29"/>
                    </a:cubicBezTo>
                    <a:cubicBezTo>
                      <a:pt x="1105" y="31"/>
                      <a:pt x="1109" y="33"/>
                      <a:pt x="1112" y="35"/>
                    </a:cubicBezTo>
                    <a:cubicBezTo>
                      <a:pt x="1126" y="44"/>
                      <a:pt x="1138" y="56"/>
                      <a:pt x="1147" y="71"/>
                    </a:cubicBezTo>
                    <a:cubicBezTo>
                      <a:pt x="1149" y="74"/>
                      <a:pt x="1151" y="78"/>
                      <a:pt x="1153" y="82"/>
                    </a:cubicBezTo>
                    <a:cubicBezTo>
                      <a:pt x="1154" y="85"/>
                      <a:pt x="1154" y="86"/>
                      <a:pt x="1155" y="88"/>
                    </a:cubicBezTo>
                    <a:lnTo>
                      <a:pt x="1157" y="86"/>
                    </a:lnTo>
                    <a:cubicBezTo>
                      <a:pt x="1161" y="83"/>
                      <a:pt x="1166" y="79"/>
                      <a:pt x="1170" y="76"/>
                    </a:cubicBezTo>
                    <a:cubicBezTo>
                      <a:pt x="1179" y="70"/>
                      <a:pt x="1189" y="65"/>
                      <a:pt x="1199" y="61"/>
                    </a:cubicBezTo>
                    <a:cubicBezTo>
                      <a:pt x="1234" y="48"/>
                      <a:pt x="1275" y="49"/>
                      <a:pt x="1309" y="64"/>
                    </a:cubicBezTo>
                    <a:cubicBezTo>
                      <a:pt x="1320" y="69"/>
                      <a:pt x="1330" y="75"/>
                      <a:pt x="1340" y="83"/>
                    </a:cubicBezTo>
                    <a:cubicBezTo>
                      <a:pt x="1345" y="86"/>
                      <a:pt x="1349" y="90"/>
                      <a:pt x="1353" y="94"/>
                    </a:cubicBezTo>
                    <a:lnTo>
                      <a:pt x="1443" y="184"/>
                    </a:lnTo>
                    <a:cubicBezTo>
                      <a:pt x="1447" y="188"/>
                      <a:pt x="1451" y="193"/>
                      <a:pt x="1455" y="197"/>
                    </a:cubicBezTo>
                    <a:cubicBezTo>
                      <a:pt x="1462" y="207"/>
                      <a:pt x="1468" y="217"/>
                      <a:pt x="1473" y="228"/>
                    </a:cubicBezTo>
                    <a:cubicBezTo>
                      <a:pt x="1489" y="265"/>
                      <a:pt x="1489" y="308"/>
                      <a:pt x="1473" y="345"/>
                    </a:cubicBezTo>
                    <a:cubicBezTo>
                      <a:pt x="1468" y="356"/>
                      <a:pt x="1462" y="366"/>
                      <a:pt x="1454" y="376"/>
                    </a:cubicBezTo>
                    <a:cubicBezTo>
                      <a:pt x="1451" y="381"/>
                      <a:pt x="1446" y="386"/>
                      <a:pt x="1442" y="390"/>
                    </a:cubicBezTo>
                    <a:lnTo>
                      <a:pt x="1237" y="595"/>
                    </a:lnTo>
                    <a:lnTo>
                      <a:pt x="1237" y="632"/>
                    </a:lnTo>
                    <a:cubicBezTo>
                      <a:pt x="1238" y="632"/>
                      <a:pt x="1238" y="632"/>
                      <a:pt x="1239" y="633"/>
                    </a:cubicBezTo>
                    <a:cubicBezTo>
                      <a:pt x="1241" y="635"/>
                      <a:pt x="1243" y="636"/>
                      <a:pt x="1245" y="638"/>
                    </a:cubicBezTo>
                    <a:cubicBezTo>
                      <a:pt x="1250" y="642"/>
                      <a:pt x="1254" y="645"/>
                      <a:pt x="1257" y="649"/>
                    </a:cubicBezTo>
                    <a:cubicBezTo>
                      <a:pt x="1268" y="662"/>
                      <a:pt x="1276" y="677"/>
                      <a:pt x="1280" y="693"/>
                    </a:cubicBezTo>
                    <a:cubicBezTo>
                      <a:pt x="1281" y="698"/>
                      <a:pt x="1282" y="703"/>
                      <a:pt x="1282" y="708"/>
                    </a:cubicBezTo>
                    <a:cubicBezTo>
                      <a:pt x="1282" y="711"/>
                      <a:pt x="1283" y="714"/>
                      <a:pt x="1283" y="717"/>
                    </a:cubicBezTo>
                    <a:lnTo>
                      <a:pt x="1283" y="975"/>
                    </a:lnTo>
                    <a:cubicBezTo>
                      <a:pt x="1282" y="990"/>
                      <a:pt x="1281" y="1005"/>
                      <a:pt x="1279" y="1019"/>
                    </a:cubicBezTo>
                    <a:cubicBezTo>
                      <a:pt x="1276" y="1042"/>
                      <a:pt x="1270" y="1065"/>
                      <a:pt x="1261" y="1087"/>
                    </a:cubicBezTo>
                    <a:cubicBezTo>
                      <a:pt x="1253" y="1107"/>
                      <a:pt x="1243" y="1125"/>
                      <a:pt x="1232" y="1143"/>
                    </a:cubicBezTo>
                    <a:cubicBezTo>
                      <a:pt x="1220" y="1160"/>
                      <a:pt x="1206" y="1176"/>
                      <a:pt x="1191" y="1191"/>
                    </a:cubicBezTo>
                    <a:cubicBezTo>
                      <a:pt x="1177" y="1206"/>
                      <a:pt x="1161" y="1219"/>
                      <a:pt x="1144" y="1231"/>
                    </a:cubicBezTo>
                    <a:cubicBezTo>
                      <a:pt x="1126" y="1243"/>
                      <a:pt x="1107" y="1253"/>
                      <a:pt x="1087" y="1261"/>
                    </a:cubicBezTo>
                    <a:cubicBezTo>
                      <a:pt x="1065" y="1270"/>
                      <a:pt x="1041" y="1276"/>
                      <a:pt x="1017" y="1280"/>
                    </a:cubicBezTo>
                    <a:cubicBezTo>
                      <a:pt x="1003" y="1282"/>
                      <a:pt x="988" y="1283"/>
                      <a:pt x="973" y="1283"/>
                    </a:cubicBezTo>
                    <a:cubicBezTo>
                      <a:pt x="751" y="1283"/>
                      <a:pt x="530" y="1285"/>
                      <a:pt x="308" y="1283"/>
                    </a:cubicBezTo>
                    <a:cubicBezTo>
                      <a:pt x="294" y="1282"/>
                      <a:pt x="279" y="1281"/>
                      <a:pt x="264" y="1279"/>
                    </a:cubicBezTo>
                    <a:cubicBezTo>
                      <a:pt x="240" y="1276"/>
                      <a:pt x="217" y="1269"/>
                      <a:pt x="195" y="1260"/>
                    </a:cubicBezTo>
                    <a:cubicBezTo>
                      <a:pt x="175" y="1252"/>
                      <a:pt x="157" y="1242"/>
                      <a:pt x="139" y="1231"/>
                    </a:cubicBezTo>
                    <a:cubicBezTo>
                      <a:pt x="122" y="1219"/>
                      <a:pt x="107" y="1206"/>
                      <a:pt x="92" y="1191"/>
                    </a:cubicBezTo>
                    <a:cubicBezTo>
                      <a:pt x="78" y="1177"/>
                      <a:pt x="65" y="1161"/>
                      <a:pt x="53" y="1144"/>
                    </a:cubicBezTo>
                    <a:cubicBezTo>
                      <a:pt x="41" y="1126"/>
                      <a:pt x="31" y="1107"/>
                      <a:pt x="23" y="1087"/>
                    </a:cubicBezTo>
                    <a:cubicBezTo>
                      <a:pt x="14" y="1065"/>
                      <a:pt x="7" y="1041"/>
                      <a:pt x="4" y="1017"/>
                    </a:cubicBezTo>
                    <a:cubicBezTo>
                      <a:pt x="2" y="1003"/>
                      <a:pt x="1" y="988"/>
                      <a:pt x="1" y="973"/>
                    </a:cubicBezTo>
                    <a:cubicBezTo>
                      <a:pt x="1" y="886"/>
                      <a:pt x="0" y="798"/>
                      <a:pt x="0" y="710"/>
                    </a:cubicBezTo>
                    <a:lnTo>
                      <a:pt x="0" y="47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4" name="Freeform 136"/>
              <p:cNvSpPr>
                <a:spLocks noChangeArrowheads="1"/>
              </p:cNvSpPr>
              <p:nvPr/>
            </p:nvSpPr>
            <p:spPr bwMode="auto">
              <a:xfrm>
                <a:off x="4174" y="1179"/>
                <a:ext cx="298" cy="253"/>
              </a:xfrm>
              <a:custGeom>
                <a:avLst/>
                <a:gdLst>
                  <a:gd name="T0" fmla="*/ 887 w 1319"/>
                  <a:gd name="T1" fmla="*/ 0 h 1118"/>
                  <a:gd name="T2" fmla="*/ 980 w 1319"/>
                  <a:gd name="T3" fmla="*/ 20 h 1118"/>
                  <a:gd name="T4" fmla="*/ 994 w 1319"/>
                  <a:gd name="T5" fmla="*/ 38 h 1118"/>
                  <a:gd name="T6" fmla="*/ 987 w 1319"/>
                  <a:gd name="T7" fmla="*/ 61 h 1118"/>
                  <a:gd name="T8" fmla="*/ 948 w 1319"/>
                  <a:gd name="T9" fmla="*/ 100 h 1118"/>
                  <a:gd name="T10" fmla="*/ 930 w 1319"/>
                  <a:gd name="T11" fmla="*/ 108 h 1118"/>
                  <a:gd name="T12" fmla="*/ 923 w 1319"/>
                  <a:gd name="T13" fmla="*/ 107 h 1118"/>
                  <a:gd name="T14" fmla="*/ 887 w 1319"/>
                  <a:gd name="T15" fmla="*/ 102 h 1118"/>
                  <a:gd name="T16" fmla="*/ 228 w 1319"/>
                  <a:gd name="T17" fmla="*/ 102 h 1118"/>
                  <a:gd name="T18" fmla="*/ 139 w 1319"/>
                  <a:gd name="T19" fmla="*/ 139 h 1118"/>
                  <a:gd name="T20" fmla="*/ 101 w 1319"/>
                  <a:gd name="T21" fmla="*/ 229 h 1118"/>
                  <a:gd name="T22" fmla="*/ 101 w 1319"/>
                  <a:gd name="T23" fmla="*/ 888 h 1118"/>
                  <a:gd name="T24" fmla="*/ 139 w 1319"/>
                  <a:gd name="T25" fmla="*/ 978 h 1118"/>
                  <a:gd name="T26" fmla="*/ 228 w 1319"/>
                  <a:gd name="T27" fmla="*/ 1015 h 1118"/>
                  <a:gd name="T28" fmla="*/ 887 w 1319"/>
                  <a:gd name="T29" fmla="*/ 1015 h 1118"/>
                  <a:gd name="T30" fmla="*/ 977 w 1319"/>
                  <a:gd name="T31" fmla="*/ 978 h 1118"/>
                  <a:gd name="T32" fmla="*/ 1014 w 1319"/>
                  <a:gd name="T33" fmla="*/ 888 h 1118"/>
                  <a:gd name="T34" fmla="*/ 1014 w 1319"/>
                  <a:gd name="T35" fmla="*/ 687 h 1118"/>
                  <a:gd name="T36" fmla="*/ 1021 w 1319"/>
                  <a:gd name="T37" fmla="*/ 669 h 1118"/>
                  <a:gd name="T38" fmla="*/ 1072 w 1319"/>
                  <a:gd name="T39" fmla="*/ 618 h 1118"/>
                  <a:gd name="T40" fmla="*/ 1090 w 1319"/>
                  <a:gd name="T41" fmla="*/ 610 h 1118"/>
                  <a:gd name="T42" fmla="*/ 1100 w 1319"/>
                  <a:gd name="T43" fmla="*/ 613 h 1118"/>
                  <a:gd name="T44" fmla="*/ 1116 w 1319"/>
                  <a:gd name="T45" fmla="*/ 636 h 1118"/>
                  <a:gd name="T46" fmla="*/ 1116 w 1319"/>
                  <a:gd name="T47" fmla="*/ 888 h 1118"/>
                  <a:gd name="T48" fmla="*/ 1049 w 1319"/>
                  <a:gd name="T49" fmla="*/ 1050 h 1118"/>
                  <a:gd name="T50" fmla="*/ 887 w 1319"/>
                  <a:gd name="T51" fmla="*/ 1117 h 1118"/>
                  <a:gd name="T52" fmla="*/ 228 w 1319"/>
                  <a:gd name="T53" fmla="*/ 1117 h 1118"/>
                  <a:gd name="T54" fmla="*/ 67 w 1319"/>
                  <a:gd name="T55" fmla="*/ 1050 h 1118"/>
                  <a:gd name="T56" fmla="*/ 0 w 1319"/>
                  <a:gd name="T57" fmla="*/ 888 h 1118"/>
                  <a:gd name="T58" fmla="*/ 0 w 1319"/>
                  <a:gd name="T59" fmla="*/ 229 h 1118"/>
                  <a:gd name="T60" fmla="*/ 67 w 1319"/>
                  <a:gd name="T61" fmla="*/ 67 h 1118"/>
                  <a:gd name="T62" fmla="*/ 228 w 1319"/>
                  <a:gd name="T63" fmla="*/ 0 h 1118"/>
                  <a:gd name="T64" fmla="*/ 887 w 1319"/>
                  <a:gd name="T65" fmla="*/ 0 h 1118"/>
                  <a:gd name="T66" fmla="*/ 1299 w 1319"/>
                  <a:gd name="T67" fmla="*/ 158 h 1118"/>
                  <a:gd name="T68" fmla="*/ 1318 w 1319"/>
                  <a:gd name="T69" fmla="*/ 203 h 1118"/>
                  <a:gd name="T70" fmla="*/ 1299 w 1319"/>
                  <a:gd name="T71" fmla="*/ 249 h 1118"/>
                  <a:gd name="T72" fmla="*/ 654 w 1319"/>
                  <a:gd name="T73" fmla="*/ 894 h 1118"/>
                  <a:gd name="T74" fmla="*/ 609 w 1319"/>
                  <a:gd name="T75" fmla="*/ 913 h 1118"/>
                  <a:gd name="T76" fmla="*/ 564 w 1319"/>
                  <a:gd name="T77" fmla="*/ 894 h 1118"/>
                  <a:gd name="T78" fmla="*/ 223 w 1319"/>
                  <a:gd name="T79" fmla="*/ 554 h 1118"/>
                  <a:gd name="T80" fmla="*/ 204 w 1319"/>
                  <a:gd name="T81" fmla="*/ 508 h 1118"/>
                  <a:gd name="T82" fmla="*/ 223 w 1319"/>
                  <a:gd name="T83" fmla="*/ 463 h 1118"/>
                  <a:gd name="T84" fmla="*/ 310 w 1319"/>
                  <a:gd name="T85" fmla="*/ 376 h 1118"/>
                  <a:gd name="T86" fmla="*/ 355 w 1319"/>
                  <a:gd name="T87" fmla="*/ 357 h 1118"/>
                  <a:gd name="T88" fmla="*/ 400 w 1319"/>
                  <a:gd name="T89" fmla="*/ 376 h 1118"/>
                  <a:gd name="T90" fmla="*/ 609 w 1319"/>
                  <a:gd name="T91" fmla="*/ 583 h 1118"/>
                  <a:gd name="T92" fmla="*/ 1121 w 1319"/>
                  <a:gd name="T93" fmla="*/ 71 h 1118"/>
                  <a:gd name="T94" fmla="*/ 1167 w 1319"/>
                  <a:gd name="T95" fmla="*/ 52 h 1118"/>
                  <a:gd name="T96" fmla="*/ 1212 w 1319"/>
                  <a:gd name="T97" fmla="*/ 71 h 1118"/>
                  <a:gd name="T98" fmla="*/ 1299 w 1319"/>
                  <a:gd name="T99" fmla="*/ 15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19" h="1118">
                    <a:moveTo>
                      <a:pt x="887" y="0"/>
                    </a:moveTo>
                    <a:cubicBezTo>
                      <a:pt x="921" y="0"/>
                      <a:pt x="952" y="7"/>
                      <a:pt x="980" y="20"/>
                    </a:cubicBezTo>
                    <a:cubicBezTo>
                      <a:pt x="988" y="24"/>
                      <a:pt x="993" y="30"/>
                      <a:pt x="994" y="38"/>
                    </a:cubicBezTo>
                    <a:cubicBezTo>
                      <a:pt x="996" y="47"/>
                      <a:pt x="994" y="55"/>
                      <a:pt x="987" y="61"/>
                    </a:cubicBezTo>
                    <a:lnTo>
                      <a:pt x="948" y="100"/>
                    </a:lnTo>
                    <a:cubicBezTo>
                      <a:pt x="943" y="106"/>
                      <a:pt x="937" y="108"/>
                      <a:pt x="930" y="108"/>
                    </a:cubicBezTo>
                    <a:cubicBezTo>
                      <a:pt x="929" y="108"/>
                      <a:pt x="926" y="108"/>
                      <a:pt x="923" y="107"/>
                    </a:cubicBezTo>
                    <a:cubicBezTo>
                      <a:pt x="911" y="103"/>
                      <a:pt x="899" y="102"/>
                      <a:pt x="887" y="102"/>
                    </a:cubicBezTo>
                    <a:lnTo>
                      <a:pt x="228" y="102"/>
                    </a:lnTo>
                    <a:cubicBezTo>
                      <a:pt x="193" y="102"/>
                      <a:pt x="163" y="114"/>
                      <a:pt x="139" y="139"/>
                    </a:cubicBezTo>
                    <a:cubicBezTo>
                      <a:pt x="114" y="164"/>
                      <a:pt x="101" y="194"/>
                      <a:pt x="101" y="229"/>
                    </a:cubicBezTo>
                    <a:lnTo>
                      <a:pt x="101" y="888"/>
                    </a:lnTo>
                    <a:cubicBezTo>
                      <a:pt x="101" y="923"/>
                      <a:pt x="114" y="953"/>
                      <a:pt x="139" y="978"/>
                    </a:cubicBezTo>
                    <a:cubicBezTo>
                      <a:pt x="163" y="1003"/>
                      <a:pt x="193" y="1015"/>
                      <a:pt x="228" y="1015"/>
                    </a:cubicBezTo>
                    <a:lnTo>
                      <a:pt x="887" y="1015"/>
                    </a:lnTo>
                    <a:cubicBezTo>
                      <a:pt x="922" y="1015"/>
                      <a:pt x="952" y="1003"/>
                      <a:pt x="977" y="978"/>
                    </a:cubicBezTo>
                    <a:cubicBezTo>
                      <a:pt x="1002" y="953"/>
                      <a:pt x="1014" y="923"/>
                      <a:pt x="1014" y="888"/>
                    </a:cubicBezTo>
                    <a:lnTo>
                      <a:pt x="1014" y="687"/>
                    </a:lnTo>
                    <a:cubicBezTo>
                      <a:pt x="1014" y="680"/>
                      <a:pt x="1017" y="674"/>
                      <a:pt x="1021" y="669"/>
                    </a:cubicBezTo>
                    <a:lnTo>
                      <a:pt x="1072" y="618"/>
                    </a:lnTo>
                    <a:cubicBezTo>
                      <a:pt x="1078" y="613"/>
                      <a:pt x="1084" y="610"/>
                      <a:pt x="1090" y="610"/>
                    </a:cubicBezTo>
                    <a:cubicBezTo>
                      <a:pt x="1094" y="610"/>
                      <a:pt x="1097" y="611"/>
                      <a:pt x="1100" y="613"/>
                    </a:cubicBezTo>
                    <a:cubicBezTo>
                      <a:pt x="1111" y="617"/>
                      <a:pt x="1116" y="625"/>
                      <a:pt x="1116" y="636"/>
                    </a:cubicBezTo>
                    <a:lnTo>
                      <a:pt x="1116" y="888"/>
                    </a:lnTo>
                    <a:cubicBezTo>
                      <a:pt x="1116" y="951"/>
                      <a:pt x="1094" y="1005"/>
                      <a:pt x="1049" y="1050"/>
                    </a:cubicBezTo>
                    <a:cubicBezTo>
                      <a:pt x="1004" y="1095"/>
                      <a:pt x="950" y="1117"/>
                      <a:pt x="887" y="1117"/>
                    </a:cubicBezTo>
                    <a:lnTo>
                      <a:pt x="228" y="1117"/>
                    </a:lnTo>
                    <a:cubicBezTo>
                      <a:pt x="165" y="1117"/>
                      <a:pt x="111" y="1095"/>
                      <a:pt x="67" y="1050"/>
                    </a:cubicBezTo>
                    <a:cubicBezTo>
                      <a:pt x="22" y="1005"/>
                      <a:pt x="0" y="951"/>
                      <a:pt x="0" y="888"/>
                    </a:cubicBezTo>
                    <a:lnTo>
                      <a:pt x="0" y="229"/>
                    </a:lnTo>
                    <a:cubicBezTo>
                      <a:pt x="0" y="166"/>
                      <a:pt x="22" y="112"/>
                      <a:pt x="67" y="67"/>
                    </a:cubicBezTo>
                    <a:cubicBezTo>
                      <a:pt x="111" y="23"/>
                      <a:pt x="165" y="0"/>
                      <a:pt x="228" y="0"/>
                    </a:cubicBezTo>
                    <a:lnTo>
                      <a:pt x="887" y="0"/>
                    </a:lnTo>
                    <a:close/>
                    <a:moveTo>
                      <a:pt x="1299" y="158"/>
                    </a:moveTo>
                    <a:cubicBezTo>
                      <a:pt x="1312" y="171"/>
                      <a:pt x="1318" y="185"/>
                      <a:pt x="1318" y="203"/>
                    </a:cubicBezTo>
                    <a:cubicBezTo>
                      <a:pt x="1318" y="220"/>
                      <a:pt x="1312" y="236"/>
                      <a:pt x="1299" y="249"/>
                    </a:cubicBezTo>
                    <a:lnTo>
                      <a:pt x="654" y="894"/>
                    </a:lnTo>
                    <a:cubicBezTo>
                      <a:pt x="642" y="907"/>
                      <a:pt x="627" y="913"/>
                      <a:pt x="609" y="913"/>
                    </a:cubicBezTo>
                    <a:cubicBezTo>
                      <a:pt x="592" y="913"/>
                      <a:pt x="577" y="907"/>
                      <a:pt x="564" y="894"/>
                    </a:cubicBezTo>
                    <a:lnTo>
                      <a:pt x="223" y="554"/>
                    </a:lnTo>
                    <a:cubicBezTo>
                      <a:pt x="210" y="541"/>
                      <a:pt x="204" y="526"/>
                      <a:pt x="204" y="508"/>
                    </a:cubicBezTo>
                    <a:cubicBezTo>
                      <a:pt x="204" y="491"/>
                      <a:pt x="210" y="476"/>
                      <a:pt x="223" y="463"/>
                    </a:cubicBezTo>
                    <a:lnTo>
                      <a:pt x="310" y="376"/>
                    </a:lnTo>
                    <a:cubicBezTo>
                      <a:pt x="323" y="363"/>
                      <a:pt x="337" y="357"/>
                      <a:pt x="355" y="357"/>
                    </a:cubicBezTo>
                    <a:cubicBezTo>
                      <a:pt x="372" y="357"/>
                      <a:pt x="388" y="363"/>
                      <a:pt x="400" y="376"/>
                    </a:cubicBezTo>
                    <a:lnTo>
                      <a:pt x="609" y="583"/>
                    </a:lnTo>
                    <a:lnTo>
                      <a:pt x="1121" y="71"/>
                    </a:lnTo>
                    <a:cubicBezTo>
                      <a:pt x="1134" y="58"/>
                      <a:pt x="1149" y="52"/>
                      <a:pt x="1167" y="52"/>
                    </a:cubicBezTo>
                    <a:cubicBezTo>
                      <a:pt x="1184" y="52"/>
                      <a:pt x="1199" y="58"/>
                      <a:pt x="1212" y="71"/>
                    </a:cubicBezTo>
                    <a:lnTo>
                      <a:pt x="1299" y="15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4" name="Rectangle 6"/>
          <p:cNvSpPr/>
          <p:nvPr/>
        </p:nvSpPr>
        <p:spPr>
          <a:xfrm>
            <a:off x="3924465" y="1364753"/>
            <a:ext cx="2121686" cy="1379986"/>
          </a:xfrm>
          <a:custGeom>
            <a:avLst/>
            <a:gdLst>
              <a:gd name="connsiteX0" fmla="*/ 0 w 750372"/>
              <a:gd name="connsiteY0" fmla="*/ 0 h 388419"/>
              <a:gd name="connsiteX1" fmla="*/ 750372 w 750372"/>
              <a:gd name="connsiteY1" fmla="*/ 0 h 388419"/>
              <a:gd name="connsiteX2" fmla="*/ 750372 w 750372"/>
              <a:gd name="connsiteY2" fmla="*/ 388419 h 388419"/>
              <a:gd name="connsiteX3" fmla="*/ 0 w 750372"/>
              <a:gd name="connsiteY3" fmla="*/ 388419 h 388419"/>
              <a:gd name="connsiteX4" fmla="*/ 0 w 750372"/>
              <a:gd name="connsiteY4" fmla="*/ 0 h 388419"/>
              <a:gd name="connsiteX0" fmla="*/ 0 w 912297"/>
              <a:gd name="connsiteY0" fmla="*/ 142875 h 388419"/>
              <a:gd name="connsiteX1" fmla="*/ 912297 w 912297"/>
              <a:gd name="connsiteY1" fmla="*/ 0 h 388419"/>
              <a:gd name="connsiteX2" fmla="*/ 912297 w 912297"/>
              <a:gd name="connsiteY2" fmla="*/ 388419 h 388419"/>
              <a:gd name="connsiteX3" fmla="*/ 161925 w 912297"/>
              <a:gd name="connsiteY3" fmla="*/ 388419 h 388419"/>
              <a:gd name="connsiteX4" fmla="*/ 0 w 912297"/>
              <a:gd name="connsiteY4" fmla="*/ 142875 h 388419"/>
              <a:gd name="connsiteX0" fmla="*/ 0 w 912297"/>
              <a:gd name="connsiteY0" fmla="*/ 82550 h 328094"/>
              <a:gd name="connsiteX1" fmla="*/ 328097 w 912297"/>
              <a:gd name="connsiteY1" fmla="*/ 0 h 328094"/>
              <a:gd name="connsiteX2" fmla="*/ 912297 w 912297"/>
              <a:gd name="connsiteY2" fmla="*/ 328094 h 328094"/>
              <a:gd name="connsiteX3" fmla="*/ 161925 w 912297"/>
              <a:gd name="connsiteY3" fmla="*/ 328094 h 328094"/>
              <a:gd name="connsiteX4" fmla="*/ 0 w 912297"/>
              <a:gd name="connsiteY4" fmla="*/ 82550 h 32809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85247 w 385247"/>
              <a:gd name="connsiteY2" fmla="*/ 347144 h 347144"/>
              <a:gd name="connsiteX3" fmla="*/ 161925 w 385247"/>
              <a:gd name="connsiteY3" fmla="*/ 328094 h 347144"/>
              <a:gd name="connsiteX4" fmla="*/ 0 w 385247"/>
              <a:gd name="connsiteY4" fmla="*/ 82550 h 34714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57965 w 385247"/>
              <a:gd name="connsiteY2" fmla="*/ 154899 h 347144"/>
              <a:gd name="connsiteX3" fmla="*/ 385247 w 385247"/>
              <a:gd name="connsiteY3" fmla="*/ 347144 h 347144"/>
              <a:gd name="connsiteX4" fmla="*/ 161925 w 385247"/>
              <a:gd name="connsiteY4" fmla="*/ 328094 h 347144"/>
              <a:gd name="connsiteX5" fmla="*/ 0 w 385247"/>
              <a:gd name="connsiteY5" fmla="*/ 82550 h 347144"/>
              <a:gd name="connsiteX0" fmla="*/ 0 w 545290"/>
              <a:gd name="connsiteY0" fmla="*/ 82550 h 347144"/>
              <a:gd name="connsiteX1" fmla="*/ 328097 w 545290"/>
              <a:gd name="connsiteY1" fmla="*/ 0 h 347144"/>
              <a:gd name="connsiteX2" fmla="*/ 545290 w 545290"/>
              <a:gd name="connsiteY2" fmla="*/ 104099 h 347144"/>
              <a:gd name="connsiteX3" fmla="*/ 385247 w 545290"/>
              <a:gd name="connsiteY3" fmla="*/ 347144 h 347144"/>
              <a:gd name="connsiteX4" fmla="*/ 161925 w 545290"/>
              <a:gd name="connsiteY4" fmla="*/ 328094 h 347144"/>
              <a:gd name="connsiteX5" fmla="*/ 0 w 545290"/>
              <a:gd name="connsiteY5" fmla="*/ 82550 h 347144"/>
              <a:gd name="connsiteX0" fmla="*/ 0 w 545522"/>
              <a:gd name="connsiteY0" fmla="*/ 82550 h 347144"/>
              <a:gd name="connsiteX1" fmla="*/ 328097 w 545522"/>
              <a:gd name="connsiteY1" fmla="*/ 0 h 347144"/>
              <a:gd name="connsiteX2" fmla="*/ 545290 w 545522"/>
              <a:gd name="connsiteY2" fmla="*/ 104099 h 347144"/>
              <a:gd name="connsiteX3" fmla="*/ 385247 w 545522"/>
              <a:gd name="connsiteY3" fmla="*/ 347144 h 347144"/>
              <a:gd name="connsiteX4" fmla="*/ 161925 w 545522"/>
              <a:gd name="connsiteY4" fmla="*/ 328094 h 347144"/>
              <a:gd name="connsiteX5" fmla="*/ 0 w 545522"/>
              <a:gd name="connsiteY5" fmla="*/ 82550 h 347144"/>
              <a:gd name="connsiteX0" fmla="*/ 0 w 581594"/>
              <a:gd name="connsiteY0" fmla="*/ 82550 h 347144"/>
              <a:gd name="connsiteX1" fmla="*/ 328097 w 581594"/>
              <a:gd name="connsiteY1" fmla="*/ 0 h 347144"/>
              <a:gd name="connsiteX2" fmla="*/ 545290 w 581594"/>
              <a:gd name="connsiteY2" fmla="*/ 104099 h 347144"/>
              <a:gd name="connsiteX3" fmla="*/ 385247 w 581594"/>
              <a:gd name="connsiteY3" fmla="*/ 347144 h 347144"/>
              <a:gd name="connsiteX4" fmla="*/ 161925 w 581594"/>
              <a:gd name="connsiteY4" fmla="*/ 328094 h 347144"/>
              <a:gd name="connsiteX5" fmla="*/ 0 w 581594"/>
              <a:gd name="connsiteY5" fmla="*/ 82550 h 347144"/>
              <a:gd name="connsiteX0" fmla="*/ 0 w 581594"/>
              <a:gd name="connsiteY0" fmla="*/ 95037 h 359631"/>
              <a:gd name="connsiteX1" fmla="*/ 328097 w 581594"/>
              <a:gd name="connsiteY1" fmla="*/ 12487 h 359631"/>
              <a:gd name="connsiteX2" fmla="*/ 545290 w 581594"/>
              <a:gd name="connsiteY2" fmla="*/ 116586 h 359631"/>
              <a:gd name="connsiteX3" fmla="*/ 385247 w 581594"/>
              <a:gd name="connsiteY3" fmla="*/ 359631 h 359631"/>
              <a:gd name="connsiteX4" fmla="*/ 161925 w 581594"/>
              <a:gd name="connsiteY4" fmla="*/ 340581 h 359631"/>
              <a:gd name="connsiteX5" fmla="*/ 0 w 581594"/>
              <a:gd name="connsiteY5" fmla="*/ 95037 h 359631"/>
              <a:gd name="connsiteX0" fmla="*/ 0 w 581594"/>
              <a:gd name="connsiteY0" fmla="*/ 119524 h 384118"/>
              <a:gd name="connsiteX1" fmla="*/ 328097 w 581594"/>
              <a:gd name="connsiteY1" fmla="*/ 36974 h 384118"/>
              <a:gd name="connsiteX2" fmla="*/ 545290 w 581594"/>
              <a:gd name="connsiteY2" fmla="*/ 141073 h 384118"/>
              <a:gd name="connsiteX3" fmla="*/ 385247 w 581594"/>
              <a:gd name="connsiteY3" fmla="*/ 384118 h 384118"/>
              <a:gd name="connsiteX4" fmla="*/ 161925 w 581594"/>
              <a:gd name="connsiteY4" fmla="*/ 365068 h 384118"/>
              <a:gd name="connsiteX5" fmla="*/ 0 w 581594"/>
              <a:gd name="connsiteY5" fmla="*/ 119524 h 384118"/>
              <a:gd name="connsiteX0" fmla="*/ 0 w 581594"/>
              <a:gd name="connsiteY0" fmla="*/ 141730 h 406324"/>
              <a:gd name="connsiteX1" fmla="*/ 328097 w 581594"/>
              <a:gd name="connsiteY1" fmla="*/ 59180 h 406324"/>
              <a:gd name="connsiteX2" fmla="*/ 545290 w 581594"/>
              <a:gd name="connsiteY2" fmla="*/ 163279 h 406324"/>
              <a:gd name="connsiteX3" fmla="*/ 385247 w 581594"/>
              <a:gd name="connsiteY3" fmla="*/ 406324 h 406324"/>
              <a:gd name="connsiteX4" fmla="*/ 161925 w 581594"/>
              <a:gd name="connsiteY4" fmla="*/ 387274 h 406324"/>
              <a:gd name="connsiteX5" fmla="*/ 0 w 581594"/>
              <a:gd name="connsiteY5" fmla="*/ 141730 h 406324"/>
              <a:gd name="connsiteX0" fmla="*/ 51097 w 632691"/>
              <a:gd name="connsiteY0" fmla="*/ 141730 h 406324"/>
              <a:gd name="connsiteX1" fmla="*/ 379194 w 632691"/>
              <a:gd name="connsiteY1" fmla="*/ 59180 h 406324"/>
              <a:gd name="connsiteX2" fmla="*/ 596387 w 632691"/>
              <a:gd name="connsiteY2" fmla="*/ 163279 h 406324"/>
              <a:gd name="connsiteX3" fmla="*/ 436344 w 632691"/>
              <a:gd name="connsiteY3" fmla="*/ 406324 h 406324"/>
              <a:gd name="connsiteX4" fmla="*/ 213022 w 632691"/>
              <a:gd name="connsiteY4" fmla="*/ 387274 h 406324"/>
              <a:gd name="connsiteX5" fmla="*/ 51097 w 632691"/>
              <a:gd name="connsiteY5" fmla="*/ 141730 h 406324"/>
              <a:gd name="connsiteX0" fmla="*/ 62152 w 643746"/>
              <a:gd name="connsiteY0" fmla="*/ 141730 h 406324"/>
              <a:gd name="connsiteX1" fmla="*/ 390249 w 643746"/>
              <a:gd name="connsiteY1" fmla="*/ 59180 h 406324"/>
              <a:gd name="connsiteX2" fmla="*/ 607442 w 643746"/>
              <a:gd name="connsiteY2" fmla="*/ 163279 h 406324"/>
              <a:gd name="connsiteX3" fmla="*/ 447399 w 643746"/>
              <a:gd name="connsiteY3" fmla="*/ 406324 h 406324"/>
              <a:gd name="connsiteX4" fmla="*/ 224077 w 643746"/>
              <a:gd name="connsiteY4" fmla="*/ 387274 h 406324"/>
              <a:gd name="connsiteX5" fmla="*/ 62152 w 643746"/>
              <a:gd name="connsiteY5" fmla="*/ 141730 h 406324"/>
              <a:gd name="connsiteX0" fmla="*/ 124569 w 706163"/>
              <a:gd name="connsiteY0" fmla="*/ 141730 h 411407"/>
              <a:gd name="connsiteX1" fmla="*/ 452666 w 706163"/>
              <a:gd name="connsiteY1" fmla="*/ 59180 h 411407"/>
              <a:gd name="connsiteX2" fmla="*/ 669859 w 706163"/>
              <a:gd name="connsiteY2" fmla="*/ 163279 h 411407"/>
              <a:gd name="connsiteX3" fmla="*/ 509816 w 706163"/>
              <a:gd name="connsiteY3" fmla="*/ 406324 h 411407"/>
              <a:gd name="connsiteX4" fmla="*/ 286494 w 706163"/>
              <a:gd name="connsiteY4" fmla="*/ 387274 h 411407"/>
              <a:gd name="connsiteX5" fmla="*/ 124569 w 706163"/>
              <a:gd name="connsiteY5" fmla="*/ 141730 h 411407"/>
              <a:gd name="connsiteX0" fmla="*/ 162910 w 744504"/>
              <a:gd name="connsiteY0" fmla="*/ 141730 h 410347"/>
              <a:gd name="connsiteX1" fmla="*/ 491007 w 744504"/>
              <a:gd name="connsiteY1" fmla="*/ 59180 h 410347"/>
              <a:gd name="connsiteX2" fmla="*/ 708200 w 744504"/>
              <a:gd name="connsiteY2" fmla="*/ 163279 h 410347"/>
              <a:gd name="connsiteX3" fmla="*/ 548157 w 744504"/>
              <a:gd name="connsiteY3" fmla="*/ 406324 h 410347"/>
              <a:gd name="connsiteX4" fmla="*/ 324835 w 744504"/>
              <a:gd name="connsiteY4" fmla="*/ 387274 h 410347"/>
              <a:gd name="connsiteX5" fmla="*/ 162910 w 744504"/>
              <a:gd name="connsiteY5" fmla="*/ 141730 h 410347"/>
              <a:gd name="connsiteX0" fmla="*/ 162910 w 744504"/>
              <a:gd name="connsiteY0" fmla="*/ 141730 h 430694"/>
              <a:gd name="connsiteX1" fmla="*/ 491007 w 744504"/>
              <a:gd name="connsiteY1" fmla="*/ 59180 h 430694"/>
              <a:gd name="connsiteX2" fmla="*/ 708200 w 744504"/>
              <a:gd name="connsiteY2" fmla="*/ 163279 h 430694"/>
              <a:gd name="connsiteX3" fmla="*/ 548157 w 744504"/>
              <a:gd name="connsiteY3" fmla="*/ 406324 h 430694"/>
              <a:gd name="connsiteX4" fmla="*/ 324835 w 744504"/>
              <a:gd name="connsiteY4" fmla="*/ 387274 h 430694"/>
              <a:gd name="connsiteX5" fmla="*/ 162910 w 744504"/>
              <a:gd name="connsiteY5" fmla="*/ 141730 h 430694"/>
              <a:gd name="connsiteX0" fmla="*/ 162910 w 744504"/>
              <a:gd name="connsiteY0" fmla="*/ 141730 h 448002"/>
              <a:gd name="connsiteX1" fmla="*/ 491007 w 744504"/>
              <a:gd name="connsiteY1" fmla="*/ 59180 h 448002"/>
              <a:gd name="connsiteX2" fmla="*/ 708200 w 744504"/>
              <a:gd name="connsiteY2" fmla="*/ 163279 h 448002"/>
              <a:gd name="connsiteX3" fmla="*/ 548157 w 744504"/>
              <a:gd name="connsiteY3" fmla="*/ 406324 h 448002"/>
              <a:gd name="connsiteX4" fmla="*/ 324835 w 744504"/>
              <a:gd name="connsiteY4" fmla="*/ 387274 h 448002"/>
              <a:gd name="connsiteX5" fmla="*/ 162910 w 744504"/>
              <a:gd name="connsiteY5" fmla="*/ 141730 h 448002"/>
              <a:gd name="connsiteX0" fmla="*/ 162910 w 782435"/>
              <a:gd name="connsiteY0" fmla="*/ 141730 h 448002"/>
              <a:gd name="connsiteX1" fmla="*/ 491007 w 782435"/>
              <a:gd name="connsiteY1" fmla="*/ 59180 h 448002"/>
              <a:gd name="connsiteX2" fmla="*/ 708200 w 782435"/>
              <a:gd name="connsiteY2" fmla="*/ 163279 h 448002"/>
              <a:gd name="connsiteX3" fmla="*/ 548157 w 782435"/>
              <a:gd name="connsiteY3" fmla="*/ 406324 h 448002"/>
              <a:gd name="connsiteX4" fmla="*/ 324835 w 782435"/>
              <a:gd name="connsiteY4" fmla="*/ 387274 h 448002"/>
              <a:gd name="connsiteX5" fmla="*/ 162910 w 782435"/>
              <a:gd name="connsiteY5" fmla="*/ 141730 h 448002"/>
              <a:gd name="connsiteX0" fmla="*/ 162910 w 828538"/>
              <a:gd name="connsiteY0" fmla="*/ 141730 h 448002"/>
              <a:gd name="connsiteX1" fmla="*/ 491007 w 828538"/>
              <a:gd name="connsiteY1" fmla="*/ 59180 h 448002"/>
              <a:gd name="connsiteX2" fmla="*/ 708200 w 828538"/>
              <a:gd name="connsiteY2" fmla="*/ 163279 h 448002"/>
              <a:gd name="connsiteX3" fmla="*/ 548157 w 828538"/>
              <a:gd name="connsiteY3" fmla="*/ 406324 h 448002"/>
              <a:gd name="connsiteX4" fmla="*/ 324835 w 828538"/>
              <a:gd name="connsiteY4" fmla="*/ 387274 h 448002"/>
              <a:gd name="connsiteX5" fmla="*/ 162910 w 828538"/>
              <a:gd name="connsiteY5" fmla="*/ 141730 h 44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538" h="448002">
                <a:moveTo>
                  <a:pt x="162910" y="141730"/>
                </a:moveTo>
                <a:cubicBezTo>
                  <a:pt x="186551" y="-87"/>
                  <a:pt x="365766" y="-49828"/>
                  <a:pt x="491007" y="59180"/>
                </a:cubicBezTo>
                <a:cubicBezTo>
                  <a:pt x="595155" y="30380"/>
                  <a:pt x="715177" y="46029"/>
                  <a:pt x="708200" y="163279"/>
                </a:cubicBezTo>
                <a:cubicBezTo>
                  <a:pt x="937427" y="234769"/>
                  <a:pt x="814230" y="468184"/>
                  <a:pt x="548157" y="406324"/>
                </a:cubicBezTo>
                <a:cubicBezTo>
                  <a:pt x="476891" y="453949"/>
                  <a:pt x="405626" y="476174"/>
                  <a:pt x="324835" y="387274"/>
                </a:cubicBezTo>
                <a:cubicBezTo>
                  <a:pt x="-56165" y="499101"/>
                  <a:pt x="-91090" y="169603"/>
                  <a:pt x="162910" y="141730"/>
                </a:cubicBezTo>
                <a:close/>
              </a:path>
            </a:pathLst>
          </a:cu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9144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Carrier</a:t>
            </a:r>
          </a:p>
        </p:txBody>
      </p:sp>
      <p:grpSp>
        <p:nvGrpSpPr>
          <p:cNvPr id="355" name="Group 354"/>
          <p:cNvGrpSpPr/>
          <p:nvPr/>
        </p:nvGrpSpPr>
        <p:grpSpPr>
          <a:xfrm>
            <a:off x="6445646" y="514844"/>
            <a:ext cx="1928744" cy="328861"/>
            <a:chOff x="6445645" y="783029"/>
            <a:chExt cx="2335237" cy="398170"/>
          </a:xfrm>
        </p:grpSpPr>
        <p:sp>
          <p:nvSpPr>
            <p:cNvPr id="356" name="TextBox 355"/>
            <p:cNvSpPr txBox="1"/>
            <p:nvPr/>
          </p:nvSpPr>
          <p:spPr>
            <a:xfrm>
              <a:off x="6856255" y="851246"/>
              <a:ext cx="192462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CONNECTIVITY</a:t>
              </a:r>
            </a:p>
          </p:txBody>
        </p:sp>
        <p:grpSp>
          <p:nvGrpSpPr>
            <p:cNvPr id="357" name="Group 134"/>
            <p:cNvGrpSpPr>
              <a:grpSpLocks noChangeAspect="1"/>
            </p:cNvGrpSpPr>
            <p:nvPr/>
          </p:nvGrpSpPr>
          <p:grpSpPr bwMode="auto">
            <a:xfrm>
              <a:off x="6445645" y="783029"/>
              <a:ext cx="461328" cy="398170"/>
              <a:chOff x="4155" y="1160"/>
              <a:chExt cx="336" cy="290"/>
            </a:xfrm>
          </p:grpSpPr>
          <p:sp>
            <p:nvSpPr>
              <p:cNvPr id="358" name="Freeform 135"/>
              <p:cNvSpPr>
                <a:spLocks noChangeArrowheads="1"/>
              </p:cNvSpPr>
              <p:nvPr/>
            </p:nvSpPr>
            <p:spPr bwMode="auto">
              <a:xfrm>
                <a:off x="4155" y="1160"/>
                <a:ext cx="337" cy="291"/>
              </a:xfrm>
              <a:custGeom>
                <a:avLst/>
                <a:gdLst>
                  <a:gd name="T0" fmla="*/ 0 w 1490"/>
                  <a:gd name="T1" fmla="*/ 479 h 1286"/>
                  <a:gd name="T2" fmla="*/ 1 w 1490"/>
                  <a:gd name="T3" fmla="*/ 308 h 1286"/>
                  <a:gd name="T4" fmla="*/ 4 w 1490"/>
                  <a:gd name="T5" fmla="*/ 264 h 1286"/>
                  <a:gd name="T6" fmla="*/ 23 w 1490"/>
                  <a:gd name="T7" fmla="*/ 196 h 1286"/>
                  <a:gd name="T8" fmla="*/ 53 w 1490"/>
                  <a:gd name="T9" fmla="*/ 139 h 1286"/>
                  <a:gd name="T10" fmla="*/ 92 w 1490"/>
                  <a:gd name="T11" fmla="*/ 92 h 1286"/>
                  <a:gd name="T12" fmla="*/ 139 w 1490"/>
                  <a:gd name="T13" fmla="*/ 53 h 1286"/>
                  <a:gd name="T14" fmla="*/ 196 w 1490"/>
                  <a:gd name="T15" fmla="*/ 22 h 1286"/>
                  <a:gd name="T16" fmla="*/ 266 w 1490"/>
                  <a:gd name="T17" fmla="*/ 4 h 1286"/>
                  <a:gd name="T18" fmla="*/ 310 w 1490"/>
                  <a:gd name="T19" fmla="*/ 0 h 1286"/>
                  <a:gd name="T20" fmla="*/ 973 w 1490"/>
                  <a:gd name="T21" fmla="*/ 0 h 1286"/>
                  <a:gd name="T22" fmla="*/ 1013 w 1490"/>
                  <a:gd name="T23" fmla="*/ 3 h 1286"/>
                  <a:gd name="T24" fmla="*/ 1076 w 1490"/>
                  <a:gd name="T25" fmla="*/ 19 h 1286"/>
                  <a:gd name="T26" fmla="*/ 1093 w 1490"/>
                  <a:gd name="T27" fmla="*/ 25 h 1286"/>
                  <a:gd name="T28" fmla="*/ 1102 w 1490"/>
                  <a:gd name="T29" fmla="*/ 29 h 1286"/>
                  <a:gd name="T30" fmla="*/ 1112 w 1490"/>
                  <a:gd name="T31" fmla="*/ 35 h 1286"/>
                  <a:gd name="T32" fmla="*/ 1147 w 1490"/>
                  <a:gd name="T33" fmla="*/ 71 h 1286"/>
                  <a:gd name="T34" fmla="*/ 1153 w 1490"/>
                  <a:gd name="T35" fmla="*/ 82 h 1286"/>
                  <a:gd name="T36" fmla="*/ 1155 w 1490"/>
                  <a:gd name="T37" fmla="*/ 88 h 1286"/>
                  <a:gd name="T38" fmla="*/ 1157 w 1490"/>
                  <a:gd name="T39" fmla="*/ 86 h 1286"/>
                  <a:gd name="T40" fmla="*/ 1170 w 1490"/>
                  <a:gd name="T41" fmla="*/ 76 h 1286"/>
                  <a:gd name="T42" fmla="*/ 1199 w 1490"/>
                  <a:gd name="T43" fmla="*/ 61 h 1286"/>
                  <a:gd name="T44" fmla="*/ 1309 w 1490"/>
                  <a:gd name="T45" fmla="*/ 64 h 1286"/>
                  <a:gd name="T46" fmla="*/ 1340 w 1490"/>
                  <a:gd name="T47" fmla="*/ 83 h 1286"/>
                  <a:gd name="T48" fmla="*/ 1353 w 1490"/>
                  <a:gd name="T49" fmla="*/ 94 h 1286"/>
                  <a:gd name="T50" fmla="*/ 1443 w 1490"/>
                  <a:gd name="T51" fmla="*/ 184 h 1286"/>
                  <a:gd name="T52" fmla="*/ 1455 w 1490"/>
                  <a:gd name="T53" fmla="*/ 197 h 1286"/>
                  <a:gd name="T54" fmla="*/ 1473 w 1490"/>
                  <a:gd name="T55" fmla="*/ 228 h 1286"/>
                  <a:gd name="T56" fmla="*/ 1473 w 1490"/>
                  <a:gd name="T57" fmla="*/ 345 h 1286"/>
                  <a:gd name="T58" fmla="*/ 1454 w 1490"/>
                  <a:gd name="T59" fmla="*/ 376 h 1286"/>
                  <a:gd name="T60" fmla="*/ 1442 w 1490"/>
                  <a:gd name="T61" fmla="*/ 390 h 1286"/>
                  <a:gd name="T62" fmla="*/ 1237 w 1490"/>
                  <a:gd name="T63" fmla="*/ 595 h 1286"/>
                  <a:gd name="T64" fmla="*/ 1237 w 1490"/>
                  <a:gd name="T65" fmla="*/ 632 h 1286"/>
                  <a:gd name="T66" fmla="*/ 1239 w 1490"/>
                  <a:gd name="T67" fmla="*/ 633 h 1286"/>
                  <a:gd name="T68" fmla="*/ 1245 w 1490"/>
                  <a:gd name="T69" fmla="*/ 638 h 1286"/>
                  <a:gd name="T70" fmla="*/ 1257 w 1490"/>
                  <a:gd name="T71" fmla="*/ 649 h 1286"/>
                  <a:gd name="T72" fmla="*/ 1280 w 1490"/>
                  <a:gd name="T73" fmla="*/ 693 h 1286"/>
                  <a:gd name="T74" fmla="*/ 1282 w 1490"/>
                  <a:gd name="T75" fmla="*/ 708 h 1286"/>
                  <a:gd name="T76" fmla="*/ 1283 w 1490"/>
                  <a:gd name="T77" fmla="*/ 717 h 1286"/>
                  <a:gd name="T78" fmla="*/ 1283 w 1490"/>
                  <a:gd name="T79" fmla="*/ 975 h 1286"/>
                  <a:gd name="T80" fmla="*/ 1279 w 1490"/>
                  <a:gd name="T81" fmla="*/ 1019 h 1286"/>
                  <a:gd name="T82" fmla="*/ 1261 w 1490"/>
                  <a:gd name="T83" fmla="*/ 1087 h 1286"/>
                  <a:gd name="T84" fmla="*/ 1232 w 1490"/>
                  <a:gd name="T85" fmla="*/ 1143 h 1286"/>
                  <a:gd name="T86" fmla="*/ 1191 w 1490"/>
                  <a:gd name="T87" fmla="*/ 1191 h 1286"/>
                  <a:gd name="T88" fmla="*/ 1144 w 1490"/>
                  <a:gd name="T89" fmla="*/ 1231 h 1286"/>
                  <a:gd name="T90" fmla="*/ 1087 w 1490"/>
                  <a:gd name="T91" fmla="*/ 1261 h 1286"/>
                  <a:gd name="T92" fmla="*/ 1017 w 1490"/>
                  <a:gd name="T93" fmla="*/ 1280 h 1286"/>
                  <a:gd name="T94" fmla="*/ 973 w 1490"/>
                  <a:gd name="T95" fmla="*/ 1283 h 1286"/>
                  <a:gd name="T96" fmla="*/ 308 w 1490"/>
                  <a:gd name="T97" fmla="*/ 1283 h 1286"/>
                  <a:gd name="T98" fmla="*/ 264 w 1490"/>
                  <a:gd name="T99" fmla="*/ 1279 h 1286"/>
                  <a:gd name="T100" fmla="*/ 195 w 1490"/>
                  <a:gd name="T101" fmla="*/ 1260 h 1286"/>
                  <a:gd name="T102" fmla="*/ 139 w 1490"/>
                  <a:gd name="T103" fmla="*/ 1231 h 1286"/>
                  <a:gd name="T104" fmla="*/ 92 w 1490"/>
                  <a:gd name="T105" fmla="*/ 1191 h 1286"/>
                  <a:gd name="T106" fmla="*/ 53 w 1490"/>
                  <a:gd name="T107" fmla="*/ 1144 h 1286"/>
                  <a:gd name="T108" fmla="*/ 23 w 1490"/>
                  <a:gd name="T109" fmla="*/ 1087 h 1286"/>
                  <a:gd name="T110" fmla="*/ 4 w 1490"/>
                  <a:gd name="T111" fmla="*/ 1017 h 1286"/>
                  <a:gd name="T112" fmla="*/ 1 w 1490"/>
                  <a:gd name="T113" fmla="*/ 973 h 1286"/>
                  <a:gd name="T114" fmla="*/ 0 w 1490"/>
                  <a:gd name="T115" fmla="*/ 710 h 1286"/>
                  <a:gd name="T116" fmla="*/ 0 w 1490"/>
                  <a:gd name="T117" fmla="*/ 479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90" h="1286">
                    <a:moveTo>
                      <a:pt x="0" y="479"/>
                    </a:moveTo>
                    <a:cubicBezTo>
                      <a:pt x="0" y="422"/>
                      <a:pt x="0" y="365"/>
                      <a:pt x="1" y="308"/>
                    </a:cubicBezTo>
                    <a:cubicBezTo>
                      <a:pt x="1" y="293"/>
                      <a:pt x="2" y="279"/>
                      <a:pt x="4" y="264"/>
                    </a:cubicBezTo>
                    <a:cubicBezTo>
                      <a:pt x="8" y="241"/>
                      <a:pt x="14" y="218"/>
                      <a:pt x="23" y="196"/>
                    </a:cubicBezTo>
                    <a:cubicBezTo>
                      <a:pt x="31" y="176"/>
                      <a:pt x="41" y="157"/>
                      <a:pt x="53" y="139"/>
                    </a:cubicBezTo>
                    <a:cubicBezTo>
                      <a:pt x="65" y="122"/>
                      <a:pt x="78" y="106"/>
                      <a:pt x="92" y="92"/>
                    </a:cubicBezTo>
                    <a:cubicBezTo>
                      <a:pt x="107" y="77"/>
                      <a:pt x="122" y="64"/>
                      <a:pt x="139" y="53"/>
                    </a:cubicBezTo>
                    <a:cubicBezTo>
                      <a:pt x="157" y="40"/>
                      <a:pt x="176" y="30"/>
                      <a:pt x="196" y="22"/>
                    </a:cubicBezTo>
                    <a:cubicBezTo>
                      <a:pt x="219" y="13"/>
                      <a:pt x="242" y="7"/>
                      <a:pt x="266" y="4"/>
                    </a:cubicBezTo>
                    <a:cubicBezTo>
                      <a:pt x="281" y="2"/>
                      <a:pt x="296" y="1"/>
                      <a:pt x="310" y="0"/>
                    </a:cubicBezTo>
                    <a:lnTo>
                      <a:pt x="973" y="0"/>
                    </a:lnTo>
                    <a:cubicBezTo>
                      <a:pt x="987" y="1"/>
                      <a:pt x="1000" y="1"/>
                      <a:pt x="1013" y="3"/>
                    </a:cubicBezTo>
                    <a:cubicBezTo>
                      <a:pt x="1034" y="6"/>
                      <a:pt x="1056" y="11"/>
                      <a:pt x="1076" y="19"/>
                    </a:cubicBezTo>
                    <a:cubicBezTo>
                      <a:pt x="1082" y="21"/>
                      <a:pt x="1088" y="23"/>
                      <a:pt x="1093" y="25"/>
                    </a:cubicBezTo>
                    <a:cubicBezTo>
                      <a:pt x="1096" y="27"/>
                      <a:pt x="1099" y="28"/>
                      <a:pt x="1102" y="29"/>
                    </a:cubicBezTo>
                    <a:cubicBezTo>
                      <a:pt x="1105" y="31"/>
                      <a:pt x="1109" y="33"/>
                      <a:pt x="1112" y="35"/>
                    </a:cubicBezTo>
                    <a:cubicBezTo>
                      <a:pt x="1126" y="44"/>
                      <a:pt x="1138" y="56"/>
                      <a:pt x="1147" y="71"/>
                    </a:cubicBezTo>
                    <a:cubicBezTo>
                      <a:pt x="1149" y="74"/>
                      <a:pt x="1151" y="78"/>
                      <a:pt x="1153" y="82"/>
                    </a:cubicBezTo>
                    <a:cubicBezTo>
                      <a:pt x="1154" y="85"/>
                      <a:pt x="1154" y="86"/>
                      <a:pt x="1155" y="88"/>
                    </a:cubicBezTo>
                    <a:lnTo>
                      <a:pt x="1157" y="86"/>
                    </a:lnTo>
                    <a:cubicBezTo>
                      <a:pt x="1161" y="83"/>
                      <a:pt x="1166" y="79"/>
                      <a:pt x="1170" y="76"/>
                    </a:cubicBezTo>
                    <a:cubicBezTo>
                      <a:pt x="1179" y="70"/>
                      <a:pt x="1189" y="65"/>
                      <a:pt x="1199" y="61"/>
                    </a:cubicBezTo>
                    <a:cubicBezTo>
                      <a:pt x="1234" y="48"/>
                      <a:pt x="1275" y="49"/>
                      <a:pt x="1309" y="64"/>
                    </a:cubicBezTo>
                    <a:cubicBezTo>
                      <a:pt x="1320" y="69"/>
                      <a:pt x="1330" y="75"/>
                      <a:pt x="1340" y="83"/>
                    </a:cubicBezTo>
                    <a:cubicBezTo>
                      <a:pt x="1345" y="86"/>
                      <a:pt x="1349" y="90"/>
                      <a:pt x="1353" y="94"/>
                    </a:cubicBezTo>
                    <a:lnTo>
                      <a:pt x="1443" y="184"/>
                    </a:lnTo>
                    <a:cubicBezTo>
                      <a:pt x="1447" y="188"/>
                      <a:pt x="1451" y="193"/>
                      <a:pt x="1455" y="197"/>
                    </a:cubicBezTo>
                    <a:cubicBezTo>
                      <a:pt x="1462" y="207"/>
                      <a:pt x="1468" y="217"/>
                      <a:pt x="1473" y="228"/>
                    </a:cubicBezTo>
                    <a:cubicBezTo>
                      <a:pt x="1489" y="265"/>
                      <a:pt x="1489" y="308"/>
                      <a:pt x="1473" y="345"/>
                    </a:cubicBezTo>
                    <a:cubicBezTo>
                      <a:pt x="1468" y="356"/>
                      <a:pt x="1462" y="366"/>
                      <a:pt x="1454" y="376"/>
                    </a:cubicBezTo>
                    <a:cubicBezTo>
                      <a:pt x="1451" y="381"/>
                      <a:pt x="1446" y="386"/>
                      <a:pt x="1442" y="390"/>
                    </a:cubicBezTo>
                    <a:lnTo>
                      <a:pt x="1237" y="595"/>
                    </a:lnTo>
                    <a:lnTo>
                      <a:pt x="1237" y="632"/>
                    </a:lnTo>
                    <a:cubicBezTo>
                      <a:pt x="1238" y="632"/>
                      <a:pt x="1238" y="632"/>
                      <a:pt x="1239" y="633"/>
                    </a:cubicBezTo>
                    <a:cubicBezTo>
                      <a:pt x="1241" y="635"/>
                      <a:pt x="1243" y="636"/>
                      <a:pt x="1245" y="638"/>
                    </a:cubicBezTo>
                    <a:cubicBezTo>
                      <a:pt x="1250" y="642"/>
                      <a:pt x="1254" y="645"/>
                      <a:pt x="1257" y="649"/>
                    </a:cubicBezTo>
                    <a:cubicBezTo>
                      <a:pt x="1268" y="662"/>
                      <a:pt x="1276" y="677"/>
                      <a:pt x="1280" y="693"/>
                    </a:cubicBezTo>
                    <a:cubicBezTo>
                      <a:pt x="1281" y="698"/>
                      <a:pt x="1282" y="703"/>
                      <a:pt x="1282" y="708"/>
                    </a:cubicBezTo>
                    <a:cubicBezTo>
                      <a:pt x="1282" y="711"/>
                      <a:pt x="1283" y="714"/>
                      <a:pt x="1283" y="717"/>
                    </a:cubicBezTo>
                    <a:lnTo>
                      <a:pt x="1283" y="975"/>
                    </a:lnTo>
                    <a:cubicBezTo>
                      <a:pt x="1282" y="990"/>
                      <a:pt x="1281" y="1005"/>
                      <a:pt x="1279" y="1019"/>
                    </a:cubicBezTo>
                    <a:cubicBezTo>
                      <a:pt x="1276" y="1042"/>
                      <a:pt x="1270" y="1065"/>
                      <a:pt x="1261" y="1087"/>
                    </a:cubicBezTo>
                    <a:cubicBezTo>
                      <a:pt x="1253" y="1107"/>
                      <a:pt x="1243" y="1125"/>
                      <a:pt x="1232" y="1143"/>
                    </a:cubicBezTo>
                    <a:cubicBezTo>
                      <a:pt x="1220" y="1160"/>
                      <a:pt x="1206" y="1176"/>
                      <a:pt x="1191" y="1191"/>
                    </a:cubicBezTo>
                    <a:cubicBezTo>
                      <a:pt x="1177" y="1206"/>
                      <a:pt x="1161" y="1219"/>
                      <a:pt x="1144" y="1231"/>
                    </a:cubicBezTo>
                    <a:cubicBezTo>
                      <a:pt x="1126" y="1243"/>
                      <a:pt x="1107" y="1253"/>
                      <a:pt x="1087" y="1261"/>
                    </a:cubicBezTo>
                    <a:cubicBezTo>
                      <a:pt x="1065" y="1270"/>
                      <a:pt x="1041" y="1276"/>
                      <a:pt x="1017" y="1280"/>
                    </a:cubicBezTo>
                    <a:cubicBezTo>
                      <a:pt x="1003" y="1282"/>
                      <a:pt x="988" y="1283"/>
                      <a:pt x="973" y="1283"/>
                    </a:cubicBezTo>
                    <a:cubicBezTo>
                      <a:pt x="751" y="1283"/>
                      <a:pt x="530" y="1285"/>
                      <a:pt x="308" y="1283"/>
                    </a:cubicBezTo>
                    <a:cubicBezTo>
                      <a:pt x="294" y="1282"/>
                      <a:pt x="279" y="1281"/>
                      <a:pt x="264" y="1279"/>
                    </a:cubicBezTo>
                    <a:cubicBezTo>
                      <a:pt x="240" y="1276"/>
                      <a:pt x="217" y="1269"/>
                      <a:pt x="195" y="1260"/>
                    </a:cubicBezTo>
                    <a:cubicBezTo>
                      <a:pt x="175" y="1252"/>
                      <a:pt x="157" y="1242"/>
                      <a:pt x="139" y="1231"/>
                    </a:cubicBezTo>
                    <a:cubicBezTo>
                      <a:pt x="122" y="1219"/>
                      <a:pt x="107" y="1206"/>
                      <a:pt x="92" y="1191"/>
                    </a:cubicBezTo>
                    <a:cubicBezTo>
                      <a:pt x="78" y="1177"/>
                      <a:pt x="65" y="1161"/>
                      <a:pt x="53" y="1144"/>
                    </a:cubicBezTo>
                    <a:cubicBezTo>
                      <a:pt x="41" y="1126"/>
                      <a:pt x="31" y="1107"/>
                      <a:pt x="23" y="1087"/>
                    </a:cubicBezTo>
                    <a:cubicBezTo>
                      <a:pt x="14" y="1065"/>
                      <a:pt x="7" y="1041"/>
                      <a:pt x="4" y="1017"/>
                    </a:cubicBezTo>
                    <a:cubicBezTo>
                      <a:pt x="2" y="1003"/>
                      <a:pt x="1" y="988"/>
                      <a:pt x="1" y="973"/>
                    </a:cubicBezTo>
                    <a:cubicBezTo>
                      <a:pt x="1" y="886"/>
                      <a:pt x="0" y="798"/>
                      <a:pt x="0" y="710"/>
                    </a:cubicBezTo>
                    <a:lnTo>
                      <a:pt x="0" y="47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Freeform 136"/>
              <p:cNvSpPr>
                <a:spLocks noChangeArrowheads="1"/>
              </p:cNvSpPr>
              <p:nvPr/>
            </p:nvSpPr>
            <p:spPr bwMode="auto">
              <a:xfrm>
                <a:off x="4174" y="1179"/>
                <a:ext cx="298" cy="253"/>
              </a:xfrm>
              <a:custGeom>
                <a:avLst/>
                <a:gdLst>
                  <a:gd name="T0" fmla="*/ 887 w 1319"/>
                  <a:gd name="T1" fmla="*/ 0 h 1118"/>
                  <a:gd name="T2" fmla="*/ 980 w 1319"/>
                  <a:gd name="T3" fmla="*/ 20 h 1118"/>
                  <a:gd name="T4" fmla="*/ 994 w 1319"/>
                  <a:gd name="T5" fmla="*/ 38 h 1118"/>
                  <a:gd name="T6" fmla="*/ 987 w 1319"/>
                  <a:gd name="T7" fmla="*/ 61 h 1118"/>
                  <a:gd name="T8" fmla="*/ 948 w 1319"/>
                  <a:gd name="T9" fmla="*/ 100 h 1118"/>
                  <a:gd name="T10" fmla="*/ 930 w 1319"/>
                  <a:gd name="T11" fmla="*/ 108 h 1118"/>
                  <a:gd name="T12" fmla="*/ 923 w 1319"/>
                  <a:gd name="T13" fmla="*/ 107 h 1118"/>
                  <a:gd name="T14" fmla="*/ 887 w 1319"/>
                  <a:gd name="T15" fmla="*/ 102 h 1118"/>
                  <a:gd name="T16" fmla="*/ 228 w 1319"/>
                  <a:gd name="T17" fmla="*/ 102 h 1118"/>
                  <a:gd name="T18" fmla="*/ 139 w 1319"/>
                  <a:gd name="T19" fmla="*/ 139 h 1118"/>
                  <a:gd name="T20" fmla="*/ 101 w 1319"/>
                  <a:gd name="T21" fmla="*/ 229 h 1118"/>
                  <a:gd name="T22" fmla="*/ 101 w 1319"/>
                  <a:gd name="T23" fmla="*/ 888 h 1118"/>
                  <a:gd name="T24" fmla="*/ 139 w 1319"/>
                  <a:gd name="T25" fmla="*/ 978 h 1118"/>
                  <a:gd name="T26" fmla="*/ 228 w 1319"/>
                  <a:gd name="T27" fmla="*/ 1015 h 1118"/>
                  <a:gd name="T28" fmla="*/ 887 w 1319"/>
                  <a:gd name="T29" fmla="*/ 1015 h 1118"/>
                  <a:gd name="T30" fmla="*/ 977 w 1319"/>
                  <a:gd name="T31" fmla="*/ 978 h 1118"/>
                  <a:gd name="T32" fmla="*/ 1014 w 1319"/>
                  <a:gd name="T33" fmla="*/ 888 h 1118"/>
                  <a:gd name="T34" fmla="*/ 1014 w 1319"/>
                  <a:gd name="T35" fmla="*/ 687 h 1118"/>
                  <a:gd name="T36" fmla="*/ 1021 w 1319"/>
                  <a:gd name="T37" fmla="*/ 669 h 1118"/>
                  <a:gd name="T38" fmla="*/ 1072 w 1319"/>
                  <a:gd name="T39" fmla="*/ 618 h 1118"/>
                  <a:gd name="T40" fmla="*/ 1090 w 1319"/>
                  <a:gd name="T41" fmla="*/ 610 h 1118"/>
                  <a:gd name="T42" fmla="*/ 1100 w 1319"/>
                  <a:gd name="T43" fmla="*/ 613 h 1118"/>
                  <a:gd name="T44" fmla="*/ 1116 w 1319"/>
                  <a:gd name="T45" fmla="*/ 636 h 1118"/>
                  <a:gd name="T46" fmla="*/ 1116 w 1319"/>
                  <a:gd name="T47" fmla="*/ 888 h 1118"/>
                  <a:gd name="T48" fmla="*/ 1049 w 1319"/>
                  <a:gd name="T49" fmla="*/ 1050 h 1118"/>
                  <a:gd name="T50" fmla="*/ 887 w 1319"/>
                  <a:gd name="T51" fmla="*/ 1117 h 1118"/>
                  <a:gd name="T52" fmla="*/ 228 w 1319"/>
                  <a:gd name="T53" fmla="*/ 1117 h 1118"/>
                  <a:gd name="T54" fmla="*/ 67 w 1319"/>
                  <a:gd name="T55" fmla="*/ 1050 h 1118"/>
                  <a:gd name="T56" fmla="*/ 0 w 1319"/>
                  <a:gd name="T57" fmla="*/ 888 h 1118"/>
                  <a:gd name="T58" fmla="*/ 0 w 1319"/>
                  <a:gd name="T59" fmla="*/ 229 h 1118"/>
                  <a:gd name="T60" fmla="*/ 67 w 1319"/>
                  <a:gd name="T61" fmla="*/ 67 h 1118"/>
                  <a:gd name="T62" fmla="*/ 228 w 1319"/>
                  <a:gd name="T63" fmla="*/ 0 h 1118"/>
                  <a:gd name="T64" fmla="*/ 887 w 1319"/>
                  <a:gd name="T65" fmla="*/ 0 h 1118"/>
                  <a:gd name="T66" fmla="*/ 1299 w 1319"/>
                  <a:gd name="T67" fmla="*/ 158 h 1118"/>
                  <a:gd name="T68" fmla="*/ 1318 w 1319"/>
                  <a:gd name="T69" fmla="*/ 203 h 1118"/>
                  <a:gd name="T70" fmla="*/ 1299 w 1319"/>
                  <a:gd name="T71" fmla="*/ 249 h 1118"/>
                  <a:gd name="T72" fmla="*/ 654 w 1319"/>
                  <a:gd name="T73" fmla="*/ 894 h 1118"/>
                  <a:gd name="T74" fmla="*/ 609 w 1319"/>
                  <a:gd name="T75" fmla="*/ 913 h 1118"/>
                  <a:gd name="T76" fmla="*/ 564 w 1319"/>
                  <a:gd name="T77" fmla="*/ 894 h 1118"/>
                  <a:gd name="T78" fmla="*/ 223 w 1319"/>
                  <a:gd name="T79" fmla="*/ 554 h 1118"/>
                  <a:gd name="T80" fmla="*/ 204 w 1319"/>
                  <a:gd name="T81" fmla="*/ 508 h 1118"/>
                  <a:gd name="T82" fmla="*/ 223 w 1319"/>
                  <a:gd name="T83" fmla="*/ 463 h 1118"/>
                  <a:gd name="T84" fmla="*/ 310 w 1319"/>
                  <a:gd name="T85" fmla="*/ 376 h 1118"/>
                  <a:gd name="T86" fmla="*/ 355 w 1319"/>
                  <a:gd name="T87" fmla="*/ 357 h 1118"/>
                  <a:gd name="T88" fmla="*/ 400 w 1319"/>
                  <a:gd name="T89" fmla="*/ 376 h 1118"/>
                  <a:gd name="T90" fmla="*/ 609 w 1319"/>
                  <a:gd name="T91" fmla="*/ 583 h 1118"/>
                  <a:gd name="T92" fmla="*/ 1121 w 1319"/>
                  <a:gd name="T93" fmla="*/ 71 h 1118"/>
                  <a:gd name="T94" fmla="*/ 1167 w 1319"/>
                  <a:gd name="T95" fmla="*/ 52 h 1118"/>
                  <a:gd name="T96" fmla="*/ 1212 w 1319"/>
                  <a:gd name="T97" fmla="*/ 71 h 1118"/>
                  <a:gd name="T98" fmla="*/ 1299 w 1319"/>
                  <a:gd name="T99" fmla="*/ 15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19" h="1118">
                    <a:moveTo>
                      <a:pt x="887" y="0"/>
                    </a:moveTo>
                    <a:cubicBezTo>
                      <a:pt x="921" y="0"/>
                      <a:pt x="952" y="7"/>
                      <a:pt x="980" y="20"/>
                    </a:cubicBezTo>
                    <a:cubicBezTo>
                      <a:pt x="988" y="24"/>
                      <a:pt x="993" y="30"/>
                      <a:pt x="994" y="38"/>
                    </a:cubicBezTo>
                    <a:cubicBezTo>
                      <a:pt x="996" y="47"/>
                      <a:pt x="994" y="55"/>
                      <a:pt x="987" y="61"/>
                    </a:cubicBezTo>
                    <a:lnTo>
                      <a:pt x="948" y="100"/>
                    </a:lnTo>
                    <a:cubicBezTo>
                      <a:pt x="943" y="106"/>
                      <a:pt x="937" y="108"/>
                      <a:pt x="930" y="108"/>
                    </a:cubicBezTo>
                    <a:cubicBezTo>
                      <a:pt x="929" y="108"/>
                      <a:pt x="926" y="108"/>
                      <a:pt x="923" y="107"/>
                    </a:cubicBezTo>
                    <a:cubicBezTo>
                      <a:pt x="911" y="103"/>
                      <a:pt x="899" y="102"/>
                      <a:pt x="887" y="102"/>
                    </a:cubicBezTo>
                    <a:lnTo>
                      <a:pt x="228" y="102"/>
                    </a:lnTo>
                    <a:cubicBezTo>
                      <a:pt x="193" y="102"/>
                      <a:pt x="163" y="114"/>
                      <a:pt x="139" y="139"/>
                    </a:cubicBezTo>
                    <a:cubicBezTo>
                      <a:pt x="114" y="164"/>
                      <a:pt x="101" y="194"/>
                      <a:pt x="101" y="229"/>
                    </a:cubicBezTo>
                    <a:lnTo>
                      <a:pt x="101" y="888"/>
                    </a:lnTo>
                    <a:cubicBezTo>
                      <a:pt x="101" y="923"/>
                      <a:pt x="114" y="953"/>
                      <a:pt x="139" y="978"/>
                    </a:cubicBezTo>
                    <a:cubicBezTo>
                      <a:pt x="163" y="1003"/>
                      <a:pt x="193" y="1015"/>
                      <a:pt x="228" y="1015"/>
                    </a:cubicBezTo>
                    <a:lnTo>
                      <a:pt x="887" y="1015"/>
                    </a:lnTo>
                    <a:cubicBezTo>
                      <a:pt x="922" y="1015"/>
                      <a:pt x="952" y="1003"/>
                      <a:pt x="977" y="978"/>
                    </a:cubicBezTo>
                    <a:cubicBezTo>
                      <a:pt x="1002" y="953"/>
                      <a:pt x="1014" y="923"/>
                      <a:pt x="1014" y="888"/>
                    </a:cubicBezTo>
                    <a:lnTo>
                      <a:pt x="1014" y="687"/>
                    </a:lnTo>
                    <a:cubicBezTo>
                      <a:pt x="1014" y="680"/>
                      <a:pt x="1017" y="674"/>
                      <a:pt x="1021" y="669"/>
                    </a:cubicBezTo>
                    <a:lnTo>
                      <a:pt x="1072" y="618"/>
                    </a:lnTo>
                    <a:cubicBezTo>
                      <a:pt x="1078" y="613"/>
                      <a:pt x="1084" y="610"/>
                      <a:pt x="1090" y="610"/>
                    </a:cubicBezTo>
                    <a:cubicBezTo>
                      <a:pt x="1094" y="610"/>
                      <a:pt x="1097" y="611"/>
                      <a:pt x="1100" y="613"/>
                    </a:cubicBezTo>
                    <a:cubicBezTo>
                      <a:pt x="1111" y="617"/>
                      <a:pt x="1116" y="625"/>
                      <a:pt x="1116" y="636"/>
                    </a:cubicBezTo>
                    <a:lnTo>
                      <a:pt x="1116" y="888"/>
                    </a:lnTo>
                    <a:cubicBezTo>
                      <a:pt x="1116" y="951"/>
                      <a:pt x="1094" y="1005"/>
                      <a:pt x="1049" y="1050"/>
                    </a:cubicBezTo>
                    <a:cubicBezTo>
                      <a:pt x="1004" y="1095"/>
                      <a:pt x="950" y="1117"/>
                      <a:pt x="887" y="1117"/>
                    </a:cubicBezTo>
                    <a:lnTo>
                      <a:pt x="228" y="1117"/>
                    </a:lnTo>
                    <a:cubicBezTo>
                      <a:pt x="165" y="1117"/>
                      <a:pt x="111" y="1095"/>
                      <a:pt x="67" y="1050"/>
                    </a:cubicBezTo>
                    <a:cubicBezTo>
                      <a:pt x="22" y="1005"/>
                      <a:pt x="0" y="951"/>
                      <a:pt x="0" y="888"/>
                    </a:cubicBezTo>
                    <a:lnTo>
                      <a:pt x="0" y="229"/>
                    </a:lnTo>
                    <a:cubicBezTo>
                      <a:pt x="0" y="166"/>
                      <a:pt x="22" y="112"/>
                      <a:pt x="67" y="67"/>
                    </a:cubicBezTo>
                    <a:cubicBezTo>
                      <a:pt x="111" y="23"/>
                      <a:pt x="165" y="0"/>
                      <a:pt x="228" y="0"/>
                    </a:cubicBezTo>
                    <a:lnTo>
                      <a:pt x="887" y="0"/>
                    </a:lnTo>
                    <a:close/>
                    <a:moveTo>
                      <a:pt x="1299" y="158"/>
                    </a:moveTo>
                    <a:cubicBezTo>
                      <a:pt x="1312" y="171"/>
                      <a:pt x="1318" y="185"/>
                      <a:pt x="1318" y="203"/>
                    </a:cubicBezTo>
                    <a:cubicBezTo>
                      <a:pt x="1318" y="220"/>
                      <a:pt x="1312" y="236"/>
                      <a:pt x="1299" y="249"/>
                    </a:cubicBezTo>
                    <a:lnTo>
                      <a:pt x="654" y="894"/>
                    </a:lnTo>
                    <a:cubicBezTo>
                      <a:pt x="642" y="907"/>
                      <a:pt x="627" y="913"/>
                      <a:pt x="609" y="913"/>
                    </a:cubicBezTo>
                    <a:cubicBezTo>
                      <a:pt x="592" y="913"/>
                      <a:pt x="577" y="907"/>
                      <a:pt x="564" y="894"/>
                    </a:cubicBezTo>
                    <a:lnTo>
                      <a:pt x="223" y="554"/>
                    </a:lnTo>
                    <a:cubicBezTo>
                      <a:pt x="210" y="541"/>
                      <a:pt x="204" y="526"/>
                      <a:pt x="204" y="508"/>
                    </a:cubicBezTo>
                    <a:cubicBezTo>
                      <a:pt x="204" y="491"/>
                      <a:pt x="210" y="476"/>
                      <a:pt x="223" y="463"/>
                    </a:cubicBezTo>
                    <a:lnTo>
                      <a:pt x="310" y="376"/>
                    </a:lnTo>
                    <a:cubicBezTo>
                      <a:pt x="323" y="363"/>
                      <a:pt x="337" y="357"/>
                      <a:pt x="355" y="357"/>
                    </a:cubicBezTo>
                    <a:cubicBezTo>
                      <a:pt x="372" y="357"/>
                      <a:pt x="388" y="363"/>
                      <a:pt x="400" y="376"/>
                    </a:cubicBezTo>
                    <a:lnTo>
                      <a:pt x="609" y="583"/>
                    </a:lnTo>
                    <a:lnTo>
                      <a:pt x="1121" y="71"/>
                    </a:lnTo>
                    <a:cubicBezTo>
                      <a:pt x="1134" y="58"/>
                      <a:pt x="1149" y="52"/>
                      <a:pt x="1167" y="52"/>
                    </a:cubicBezTo>
                    <a:cubicBezTo>
                      <a:pt x="1184" y="52"/>
                      <a:pt x="1199" y="58"/>
                      <a:pt x="1212" y="71"/>
                    </a:cubicBezTo>
                    <a:lnTo>
                      <a:pt x="1299" y="15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0" name="Group 359"/>
          <p:cNvGrpSpPr/>
          <p:nvPr/>
        </p:nvGrpSpPr>
        <p:grpSpPr>
          <a:xfrm>
            <a:off x="6445646" y="1217711"/>
            <a:ext cx="1928744" cy="356426"/>
            <a:chOff x="6445645" y="783029"/>
            <a:chExt cx="2335237" cy="431544"/>
          </a:xfrm>
        </p:grpSpPr>
        <p:sp>
          <p:nvSpPr>
            <p:cNvPr id="361" name="TextBox 360"/>
            <p:cNvSpPr txBox="1"/>
            <p:nvPr/>
          </p:nvSpPr>
          <p:spPr>
            <a:xfrm>
              <a:off x="6856254" y="851247"/>
              <a:ext cx="1924628" cy="36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POLICY</a:t>
              </a:r>
            </a:p>
          </p:txBody>
        </p:sp>
        <p:grpSp>
          <p:nvGrpSpPr>
            <p:cNvPr id="362" name="Group 134"/>
            <p:cNvGrpSpPr>
              <a:grpSpLocks noChangeAspect="1"/>
            </p:cNvGrpSpPr>
            <p:nvPr/>
          </p:nvGrpSpPr>
          <p:grpSpPr bwMode="auto">
            <a:xfrm>
              <a:off x="6445645" y="783029"/>
              <a:ext cx="461328" cy="398170"/>
              <a:chOff x="4155" y="1160"/>
              <a:chExt cx="336" cy="290"/>
            </a:xfrm>
          </p:grpSpPr>
          <p:sp>
            <p:nvSpPr>
              <p:cNvPr id="363" name="Freeform 135"/>
              <p:cNvSpPr>
                <a:spLocks noChangeArrowheads="1"/>
              </p:cNvSpPr>
              <p:nvPr/>
            </p:nvSpPr>
            <p:spPr bwMode="auto">
              <a:xfrm>
                <a:off x="4155" y="1160"/>
                <a:ext cx="337" cy="291"/>
              </a:xfrm>
              <a:custGeom>
                <a:avLst/>
                <a:gdLst>
                  <a:gd name="T0" fmla="*/ 0 w 1490"/>
                  <a:gd name="T1" fmla="*/ 479 h 1286"/>
                  <a:gd name="T2" fmla="*/ 1 w 1490"/>
                  <a:gd name="T3" fmla="*/ 308 h 1286"/>
                  <a:gd name="T4" fmla="*/ 4 w 1490"/>
                  <a:gd name="T5" fmla="*/ 264 h 1286"/>
                  <a:gd name="T6" fmla="*/ 23 w 1490"/>
                  <a:gd name="T7" fmla="*/ 196 h 1286"/>
                  <a:gd name="T8" fmla="*/ 53 w 1490"/>
                  <a:gd name="T9" fmla="*/ 139 h 1286"/>
                  <a:gd name="T10" fmla="*/ 92 w 1490"/>
                  <a:gd name="T11" fmla="*/ 92 h 1286"/>
                  <a:gd name="T12" fmla="*/ 139 w 1490"/>
                  <a:gd name="T13" fmla="*/ 53 h 1286"/>
                  <a:gd name="T14" fmla="*/ 196 w 1490"/>
                  <a:gd name="T15" fmla="*/ 22 h 1286"/>
                  <a:gd name="T16" fmla="*/ 266 w 1490"/>
                  <a:gd name="T17" fmla="*/ 4 h 1286"/>
                  <a:gd name="T18" fmla="*/ 310 w 1490"/>
                  <a:gd name="T19" fmla="*/ 0 h 1286"/>
                  <a:gd name="T20" fmla="*/ 973 w 1490"/>
                  <a:gd name="T21" fmla="*/ 0 h 1286"/>
                  <a:gd name="T22" fmla="*/ 1013 w 1490"/>
                  <a:gd name="T23" fmla="*/ 3 h 1286"/>
                  <a:gd name="T24" fmla="*/ 1076 w 1490"/>
                  <a:gd name="T25" fmla="*/ 19 h 1286"/>
                  <a:gd name="T26" fmla="*/ 1093 w 1490"/>
                  <a:gd name="T27" fmla="*/ 25 h 1286"/>
                  <a:gd name="T28" fmla="*/ 1102 w 1490"/>
                  <a:gd name="T29" fmla="*/ 29 h 1286"/>
                  <a:gd name="T30" fmla="*/ 1112 w 1490"/>
                  <a:gd name="T31" fmla="*/ 35 h 1286"/>
                  <a:gd name="T32" fmla="*/ 1147 w 1490"/>
                  <a:gd name="T33" fmla="*/ 71 h 1286"/>
                  <a:gd name="T34" fmla="*/ 1153 w 1490"/>
                  <a:gd name="T35" fmla="*/ 82 h 1286"/>
                  <a:gd name="T36" fmla="*/ 1155 w 1490"/>
                  <a:gd name="T37" fmla="*/ 88 h 1286"/>
                  <a:gd name="T38" fmla="*/ 1157 w 1490"/>
                  <a:gd name="T39" fmla="*/ 86 h 1286"/>
                  <a:gd name="T40" fmla="*/ 1170 w 1490"/>
                  <a:gd name="T41" fmla="*/ 76 h 1286"/>
                  <a:gd name="T42" fmla="*/ 1199 w 1490"/>
                  <a:gd name="T43" fmla="*/ 61 h 1286"/>
                  <a:gd name="T44" fmla="*/ 1309 w 1490"/>
                  <a:gd name="T45" fmla="*/ 64 h 1286"/>
                  <a:gd name="T46" fmla="*/ 1340 w 1490"/>
                  <a:gd name="T47" fmla="*/ 83 h 1286"/>
                  <a:gd name="T48" fmla="*/ 1353 w 1490"/>
                  <a:gd name="T49" fmla="*/ 94 h 1286"/>
                  <a:gd name="T50" fmla="*/ 1443 w 1490"/>
                  <a:gd name="T51" fmla="*/ 184 h 1286"/>
                  <a:gd name="T52" fmla="*/ 1455 w 1490"/>
                  <a:gd name="T53" fmla="*/ 197 h 1286"/>
                  <a:gd name="T54" fmla="*/ 1473 w 1490"/>
                  <a:gd name="T55" fmla="*/ 228 h 1286"/>
                  <a:gd name="T56" fmla="*/ 1473 w 1490"/>
                  <a:gd name="T57" fmla="*/ 345 h 1286"/>
                  <a:gd name="T58" fmla="*/ 1454 w 1490"/>
                  <a:gd name="T59" fmla="*/ 376 h 1286"/>
                  <a:gd name="T60" fmla="*/ 1442 w 1490"/>
                  <a:gd name="T61" fmla="*/ 390 h 1286"/>
                  <a:gd name="T62" fmla="*/ 1237 w 1490"/>
                  <a:gd name="T63" fmla="*/ 595 h 1286"/>
                  <a:gd name="T64" fmla="*/ 1237 w 1490"/>
                  <a:gd name="T65" fmla="*/ 632 h 1286"/>
                  <a:gd name="T66" fmla="*/ 1239 w 1490"/>
                  <a:gd name="T67" fmla="*/ 633 h 1286"/>
                  <a:gd name="T68" fmla="*/ 1245 w 1490"/>
                  <a:gd name="T69" fmla="*/ 638 h 1286"/>
                  <a:gd name="T70" fmla="*/ 1257 w 1490"/>
                  <a:gd name="T71" fmla="*/ 649 h 1286"/>
                  <a:gd name="T72" fmla="*/ 1280 w 1490"/>
                  <a:gd name="T73" fmla="*/ 693 h 1286"/>
                  <a:gd name="T74" fmla="*/ 1282 w 1490"/>
                  <a:gd name="T75" fmla="*/ 708 h 1286"/>
                  <a:gd name="T76" fmla="*/ 1283 w 1490"/>
                  <a:gd name="T77" fmla="*/ 717 h 1286"/>
                  <a:gd name="T78" fmla="*/ 1283 w 1490"/>
                  <a:gd name="T79" fmla="*/ 975 h 1286"/>
                  <a:gd name="T80" fmla="*/ 1279 w 1490"/>
                  <a:gd name="T81" fmla="*/ 1019 h 1286"/>
                  <a:gd name="T82" fmla="*/ 1261 w 1490"/>
                  <a:gd name="T83" fmla="*/ 1087 h 1286"/>
                  <a:gd name="T84" fmla="*/ 1232 w 1490"/>
                  <a:gd name="T85" fmla="*/ 1143 h 1286"/>
                  <a:gd name="T86" fmla="*/ 1191 w 1490"/>
                  <a:gd name="T87" fmla="*/ 1191 h 1286"/>
                  <a:gd name="T88" fmla="*/ 1144 w 1490"/>
                  <a:gd name="T89" fmla="*/ 1231 h 1286"/>
                  <a:gd name="T90" fmla="*/ 1087 w 1490"/>
                  <a:gd name="T91" fmla="*/ 1261 h 1286"/>
                  <a:gd name="T92" fmla="*/ 1017 w 1490"/>
                  <a:gd name="T93" fmla="*/ 1280 h 1286"/>
                  <a:gd name="T94" fmla="*/ 973 w 1490"/>
                  <a:gd name="T95" fmla="*/ 1283 h 1286"/>
                  <a:gd name="T96" fmla="*/ 308 w 1490"/>
                  <a:gd name="T97" fmla="*/ 1283 h 1286"/>
                  <a:gd name="T98" fmla="*/ 264 w 1490"/>
                  <a:gd name="T99" fmla="*/ 1279 h 1286"/>
                  <a:gd name="T100" fmla="*/ 195 w 1490"/>
                  <a:gd name="T101" fmla="*/ 1260 h 1286"/>
                  <a:gd name="T102" fmla="*/ 139 w 1490"/>
                  <a:gd name="T103" fmla="*/ 1231 h 1286"/>
                  <a:gd name="T104" fmla="*/ 92 w 1490"/>
                  <a:gd name="T105" fmla="*/ 1191 h 1286"/>
                  <a:gd name="T106" fmla="*/ 53 w 1490"/>
                  <a:gd name="T107" fmla="*/ 1144 h 1286"/>
                  <a:gd name="T108" fmla="*/ 23 w 1490"/>
                  <a:gd name="T109" fmla="*/ 1087 h 1286"/>
                  <a:gd name="T110" fmla="*/ 4 w 1490"/>
                  <a:gd name="T111" fmla="*/ 1017 h 1286"/>
                  <a:gd name="T112" fmla="*/ 1 w 1490"/>
                  <a:gd name="T113" fmla="*/ 973 h 1286"/>
                  <a:gd name="T114" fmla="*/ 0 w 1490"/>
                  <a:gd name="T115" fmla="*/ 710 h 1286"/>
                  <a:gd name="T116" fmla="*/ 0 w 1490"/>
                  <a:gd name="T117" fmla="*/ 479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90" h="1286">
                    <a:moveTo>
                      <a:pt x="0" y="479"/>
                    </a:moveTo>
                    <a:cubicBezTo>
                      <a:pt x="0" y="422"/>
                      <a:pt x="0" y="365"/>
                      <a:pt x="1" y="308"/>
                    </a:cubicBezTo>
                    <a:cubicBezTo>
                      <a:pt x="1" y="293"/>
                      <a:pt x="2" y="279"/>
                      <a:pt x="4" y="264"/>
                    </a:cubicBezTo>
                    <a:cubicBezTo>
                      <a:pt x="8" y="241"/>
                      <a:pt x="14" y="218"/>
                      <a:pt x="23" y="196"/>
                    </a:cubicBezTo>
                    <a:cubicBezTo>
                      <a:pt x="31" y="176"/>
                      <a:pt x="41" y="157"/>
                      <a:pt x="53" y="139"/>
                    </a:cubicBezTo>
                    <a:cubicBezTo>
                      <a:pt x="65" y="122"/>
                      <a:pt x="78" y="106"/>
                      <a:pt x="92" y="92"/>
                    </a:cubicBezTo>
                    <a:cubicBezTo>
                      <a:pt x="107" y="77"/>
                      <a:pt x="122" y="64"/>
                      <a:pt x="139" y="53"/>
                    </a:cubicBezTo>
                    <a:cubicBezTo>
                      <a:pt x="157" y="40"/>
                      <a:pt x="176" y="30"/>
                      <a:pt x="196" y="22"/>
                    </a:cubicBezTo>
                    <a:cubicBezTo>
                      <a:pt x="219" y="13"/>
                      <a:pt x="242" y="7"/>
                      <a:pt x="266" y="4"/>
                    </a:cubicBezTo>
                    <a:cubicBezTo>
                      <a:pt x="281" y="2"/>
                      <a:pt x="296" y="1"/>
                      <a:pt x="310" y="0"/>
                    </a:cubicBezTo>
                    <a:lnTo>
                      <a:pt x="973" y="0"/>
                    </a:lnTo>
                    <a:cubicBezTo>
                      <a:pt x="987" y="1"/>
                      <a:pt x="1000" y="1"/>
                      <a:pt x="1013" y="3"/>
                    </a:cubicBezTo>
                    <a:cubicBezTo>
                      <a:pt x="1034" y="6"/>
                      <a:pt x="1056" y="11"/>
                      <a:pt x="1076" y="19"/>
                    </a:cubicBezTo>
                    <a:cubicBezTo>
                      <a:pt x="1082" y="21"/>
                      <a:pt x="1088" y="23"/>
                      <a:pt x="1093" y="25"/>
                    </a:cubicBezTo>
                    <a:cubicBezTo>
                      <a:pt x="1096" y="27"/>
                      <a:pt x="1099" y="28"/>
                      <a:pt x="1102" y="29"/>
                    </a:cubicBezTo>
                    <a:cubicBezTo>
                      <a:pt x="1105" y="31"/>
                      <a:pt x="1109" y="33"/>
                      <a:pt x="1112" y="35"/>
                    </a:cubicBezTo>
                    <a:cubicBezTo>
                      <a:pt x="1126" y="44"/>
                      <a:pt x="1138" y="56"/>
                      <a:pt x="1147" y="71"/>
                    </a:cubicBezTo>
                    <a:cubicBezTo>
                      <a:pt x="1149" y="74"/>
                      <a:pt x="1151" y="78"/>
                      <a:pt x="1153" y="82"/>
                    </a:cubicBezTo>
                    <a:cubicBezTo>
                      <a:pt x="1154" y="85"/>
                      <a:pt x="1154" y="86"/>
                      <a:pt x="1155" y="88"/>
                    </a:cubicBezTo>
                    <a:lnTo>
                      <a:pt x="1157" y="86"/>
                    </a:lnTo>
                    <a:cubicBezTo>
                      <a:pt x="1161" y="83"/>
                      <a:pt x="1166" y="79"/>
                      <a:pt x="1170" y="76"/>
                    </a:cubicBezTo>
                    <a:cubicBezTo>
                      <a:pt x="1179" y="70"/>
                      <a:pt x="1189" y="65"/>
                      <a:pt x="1199" y="61"/>
                    </a:cubicBezTo>
                    <a:cubicBezTo>
                      <a:pt x="1234" y="48"/>
                      <a:pt x="1275" y="49"/>
                      <a:pt x="1309" y="64"/>
                    </a:cubicBezTo>
                    <a:cubicBezTo>
                      <a:pt x="1320" y="69"/>
                      <a:pt x="1330" y="75"/>
                      <a:pt x="1340" y="83"/>
                    </a:cubicBezTo>
                    <a:cubicBezTo>
                      <a:pt x="1345" y="86"/>
                      <a:pt x="1349" y="90"/>
                      <a:pt x="1353" y="94"/>
                    </a:cubicBezTo>
                    <a:lnTo>
                      <a:pt x="1443" y="184"/>
                    </a:lnTo>
                    <a:cubicBezTo>
                      <a:pt x="1447" y="188"/>
                      <a:pt x="1451" y="193"/>
                      <a:pt x="1455" y="197"/>
                    </a:cubicBezTo>
                    <a:cubicBezTo>
                      <a:pt x="1462" y="207"/>
                      <a:pt x="1468" y="217"/>
                      <a:pt x="1473" y="228"/>
                    </a:cubicBezTo>
                    <a:cubicBezTo>
                      <a:pt x="1489" y="265"/>
                      <a:pt x="1489" y="308"/>
                      <a:pt x="1473" y="345"/>
                    </a:cubicBezTo>
                    <a:cubicBezTo>
                      <a:pt x="1468" y="356"/>
                      <a:pt x="1462" y="366"/>
                      <a:pt x="1454" y="376"/>
                    </a:cubicBezTo>
                    <a:cubicBezTo>
                      <a:pt x="1451" y="381"/>
                      <a:pt x="1446" y="386"/>
                      <a:pt x="1442" y="390"/>
                    </a:cubicBezTo>
                    <a:lnTo>
                      <a:pt x="1237" y="595"/>
                    </a:lnTo>
                    <a:lnTo>
                      <a:pt x="1237" y="632"/>
                    </a:lnTo>
                    <a:cubicBezTo>
                      <a:pt x="1238" y="632"/>
                      <a:pt x="1238" y="632"/>
                      <a:pt x="1239" y="633"/>
                    </a:cubicBezTo>
                    <a:cubicBezTo>
                      <a:pt x="1241" y="635"/>
                      <a:pt x="1243" y="636"/>
                      <a:pt x="1245" y="638"/>
                    </a:cubicBezTo>
                    <a:cubicBezTo>
                      <a:pt x="1250" y="642"/>
                      <a:pt x="1254" y="645"/>
                      <a:pt x="1257" y="649"/>
                    </a:cubicBezTo>
                    <a:cubicBezTo>
                      <a:pt x="1268" y="662"/>
                      <a:pt x="1276" y="677"/>
                      <a:pt x="1280" y="693"/>
                    </a:cubicBezTo>
                    <a:cubicBezTo>
                      <a:pt x="1281" y="698"/>
                      <a:pt x="1282" y="703"/>
                      <a:pt x="1282" y="708"/>
                    </a:cubicBezTo>
                    <a:cubicBezTo>
                      <a:pt x="1282" y="711"/>
                      <a:pt x="1283" y="714"/>
                      <a:pt x="1283" y="717"/>
                    </a:cubicBezTo>
                    <a:lnTo>
                      <a:pt x="1283" y="975"/>
                    </a:lnTo>
                    <a:cubicBezTo>
                      <a:pt x="1282" y="990"/>
                      <a:pt x="1281" y="1005"/>
                      <a:pt x="1279" y="1019"/>
                    </a:cubicBezTo>
                    <a:cubicBezTo>
                      <a:pt x="1276" y="1042"/>
                      <a:pt x="1270" y="1065"/>
                      <a:pt x="1261" y="1087"/>
                    </a:cubicBezTo>
                    <a:cubicBezTo>
                      <a:pt x="1253" y="1107"/>
                      <a:pt x="1243" y="1125"/>
                      <a:pt x="1232" y="1143"/>
                    </a:cubicBezTo>
                    <a:cubicBezTo>
                      <a:pt x="1220" y="1160"/>
                      <a:pt x="1206" y="1176"/>
                      <a:pt x="1191" y="1191"/>
                    </a:cubicBezTo>
                    <a:cubicBezTo>
                      <a:pt x="1177" y="1206"/>
                      <a:pt x="1161" y="1219"/>
                      <a:pt x="1144" y="1231"/>
                    </a:cubicBezTo>
                    <a:cubicBezTo>
                      <a:pt x="1126" y="1243"/>
                      <a:pt x="1107" y="1253"/>
                      <a:pt x="1087" y="1261"/>
                    </a:cubicBezTo>
                    <a:cubicBezTo>
                      <a:pt x="1065" y="1270"/>
                      <a:pt x="1041" y="1276"/>
                      <a:pt x="1017" y="1280"/>
                    </a:cubicBezTo>
                    <a:cubicBezTo>
                      <a:pt x="1003" y="1282"/>
                      <a:pt x="988" y="1283"/>
                      <a:pt x="973" y="1283"/>
                    </a:cubicBezTo>
                    <a:cubicBezTo>
                      <a:pt x="751" y="1283"/>
                      <a:pt x="530" y="1285"/>
                      <a:pt x="308" y="1283"/>
                    </a:cubicBezTo>
                    <a:cubicBezTo>
                      <a:pt x="294" y="1282"/>
                      <a:pt x="279" y="1281"/>
                      <a:pt x="264" y="1279"/>
                    </a:cubicBezTo>
                    <a:cubicBezTo>
                      <a:pt x="240" y="1276"/>
                      <a:pt x="217" y="1269"/>
                      <a:pt x="195" y="1260"/>
                    </a:cubicBezTo>
                    <a:cubicBezTo>
                      <a:pt x="175" y="1252"/>
                      <a:pt x="157" y="1242"/>
                      <a:pt x="139" y="1231"/>
                    </a:cubicBezTo>
                    <a:cubicBezTo>
                      <a:pt x="122" y="1219"/>
                      <a:pt x="107" y="1206"/>
                      <a:pt x="92" y="1191"/>
                    </a:cubicBezTo>
                    <a:cubicBezTo>
                      <a:pt x="78" y="1177"/>
                      <a:pt x="65" y="1161"/>
                      <a:pt x="53" y="1144"/>
                    </a:cubicBezTo>
                    <a:cubicBezTo>
                      <a:pt x="41" y="1126"/>
                      <a:pt x="31" y="1107"/>
                      <a:pt x="23" y="1087"/>
                    </a:cubicBezTo>
                    <a:cubicBezTo>
                      <a:pt x="14" y="1065"/>
                      <a:pt x="7" y="1041"/>
                      <a:pt x="4" y="1017"/>
                    </a:cubicBezTo>
                    <a:cubicBezTo>
                      <a:pt x="2" y="1003"/>
                      <a:pt x="1" y="988"/>
                      <a:pt x="1" y="973"/>
                    </a:cubicBezTo>
                    <a:cubicBezTo>
                      <a:pt x="1" y="886"/>
                      <a:pt x="0" y="798"/>
                      <a:pt x="0" y="710"/>
                    </a:cubicBezTo>
                    <a:lnTo>
                      <a:pt x="0" y="47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Freeform 136"/>
              <p:cNvSpPr>
                <a:spLocks noChangeArrowheads="1"/>
              </p:cNvSpPr>
              <p:nvPr/>
            </p:nvSpPr>
            <p:spPr bwMode="auto">
              <a:xfrm>
                <a:off x="4174" y="1179"/>
                <a:ext cx="298" cy="253"/>
              </a:xfrm>
              <a:custGeom>
                <a:avLst/>
                <a:gdLst>
                  <a:gd name="T0" fmla="*/ 887 w 1319"/>
                  <a:gd name="T1" fmla="*/ 0 h 1118"/>
                  <a:gd name="T2" fmla="*/ 980 w 1319"/>
                  <a:gd name="T3" fmla="*/ 20 h 1118"/>
                  <a:gd name="T4" fmla="*/ 994 w 1319"/>
                  <a:gd name="T5" fmla="*/ 38 h 1118"/>
                  <a:gd name="T6" fmla="*/ 987 w 1319"/>
                  <a:gd name="T7" fmla="*/ 61 h 1118"/>
                  <a:gd name="T8" fmla="*/ 948 w 1319"/>
                  <a:gd name="T9" fmla="*/ 100 h 1118"/>
                  <a:gd name="T10" fmla="*/ 930 w 1319"/>
                  <a:gd name="T11" fmla="*/ 108 h 1118"/>
                  <a:gd name="T12" fmla="*/ 923 w 1319"/>
                  <a:gd name="T13" fmla="*/ 107 h 1118"/>
                  <a:gd name="T14" fmla="*/ 887 w 1319"/>
                  <a:gd name="T15" fmla="*/ 102 h 1118"/>
                  <a:gd name="T16" fmla="*/ 228 w 1319"/>
                  <a:gd name="T17" fmla="*/ 102 h 1118"/>
                  <a:gd name="T18" fmla="*/ 139 w 1319"/>
                  <a:gd name="T19" fmla="*/ 139 h 1118"/>
                  <a:gd name="T20" fmla="*/ 101 w 1319"/>
                  <a:gd name="T21" fmla="*/ 229 h 1118"/>
                  <a:gd name="T22" fmla="*/ 101 w 1319"/>
                  <a:gd name="T23" fmla="*/ 888 h 1118"/>
                  <a:gd name="T24" fmla="*/ 139 w 1319"/>
                  <a:gd name="T25" fmla="*/ 978 h 1118"/>
                  <a:gd name="T26" fmla="*/ 228 w 1319"/>
                  <a:gd name="T27" fmla="*/ 1015 h 1118"/>
                  <a:gd name="T28" fmla="*/ 887 w 1319"/>
                  <a:gd name="T29" fmla="*/ 1015 h 1118"/>
                  <a:gd name="T30" fmla="*/ 977 w 1319"/>
                  <a:gd name="T31" fmla="*/ 978 h 1118"/>
                  <a:gd name="T32" fmla="*/ 1014 w 1319"/>
                  <a:gd name="T33" fmla="*/ 888 h 1118"/>
                  <a:gd name="T34" fmla="*/ 1014 w 1319"/>
                  <a:gd name="T35" fmla="*/ 687 h 1118"/>
                  <a:gd name="T36" fmla="*/ 1021 w 1319"/>
                  <a:gd name="T37" fmla="*/ 669 h 1118"/>
                  <a:gd name="T38" fmla="*/ 1072 w 1319"/>
                  <a:gd name="T39" fmla="*/ 618 h 1118"/>
                  <a:gd name="T40" fmla="*/ 1090 w 1319"/>
                  <a:gd name="T41" fmla="*/ 610 h 1118"/>
                  <a:gd name="T42" fmla="*/ 1100 w 1319"/>
                  <a:gd name="T43" fmla="*/ 613 h 1118"/>
                  <a:gd name="T44" fmla="*/ 1116 w 1319"/>
                  <a:gd name="T45" fmla="*/ 636 h 1118"/>
                  <a:gd name="T46" fmla="*/ 1116 w 1319"/>
                  <a:gd name="T47" fmla="*/ 888 h 1118"/>
                  <a:gd name="T48" fmla="*/ 1049 w 1319"/>
                  <a:gd name="T49" fmla="*/ 1050 h 1118"/>
                  <a:gd name="T50" fmla="*/ 887 w 1319"/>
                  <a:gd name="T51" fmla="*/ 1117 h 1118"/>
                  <a:gd name="T52" fmla="*/ 228 w 1319"/>
                  <a:gd name="T53" fmla="*/ 1117 h 1118"/>
                  <a:gd name="T54" fmla="*/ 67 w 1319"/>
                  <a:gd name="T55" fmla="*/ 1050 h 1118"/>
                  <a:gd name="T56" fmla="*/ 0 w 1319"/>
                  <a:gd name="T57" fmla="*/ 888 h 1118"/>
                  <a:gd name="T58" fmla="*/ 0 w 1319"/>
                  <a:gd name="T59" fmla="*/ 229 h 1118"/>
                  <a:gd name="T60" fmla="*/ 67 w 1319"/>
                  <a:gd name="T61" fmla="*/ 67 h 1118"/>
                  <a:gd name="T62" fmla="*/ 228 w 1319"/>
                  <a:gd name="T63" fmla="*/ 0 h 1118"/>
                  <a:gd name="T64" fmla="*/ 887 w 1319"/>
                  <a:gd name="T65" fmla="*/ 0 h 1118"/>
                  <a:gd name="T66" fmla="*/ 1299 w 1319"/>
                  <a:gd name="T67" fmla="*/ 158 h 1118"/>
                  <a:gd name="T68" fmla="*/ 1318 w 1319"/>
                  <a:gd name="T69" fmla="*/ 203 h 1118"/>
                  <a:gd name="T70" fmla="*/ 1299 w 1319"/>
                  <a:gd name="T71" fmla="*/ 249 h 1118"/>
                  <a:gd name="T72" fmla="*/ 654 w 1319"/>
                  <a:gd name="T73" fmla="*/ 894 h 1118"/>
                  <a:gd name="T74" fmla="*/ 609 w 1319"/>
                  <a:gd name="T75" fmla="*/ 913 h 1118"/>
                  <a:gd name="T76" fmla="*/ 564 w 1319"/>
                  <a:gd name="T77" fmla="*/ 894 h 1118"/>
                  <a:gd name="T78" fmla="*/ 223 w 1319"/>
                  <a:gd name="T79" fmla="*/ 554 h 1118"/>
                  <a:gd name="T80" fmla="*/ 204 w 1319"/>
                  <a:gd name="T81" fmla="*/ 508 h 1118"/>
                  <a:gd name="T82" fmla="*/ 223 w 1319"/>
                  <a:gd name="T83" fmla="*/ 463 h 1118"/>
                  <a:gd name="T84" fmla="*/ 310 w 1319"/>
                  <a:gd name="T85" fmla="*/ 376 h 1118"/>
                  <a:gd name="T86" fmla="*/ 355 w 1319"/>
                  <a:gd name="T87" fmla="*/ 357 h 1118"/>
                  <a:gd name="T88" fmla="*/ 400 w 1319"/>
                  <a:gd name="T89" fmla="*/ 376 h 1118"/>
                  <a:gd name="T90" fmla="*/ 609 w 1319"/>
                  <a:gd name="T91" fmla="*/ 583 h 1118"/>
                  <a:gd name="T92" fmla="*/ 1121 w 1319"/>
                  <a:gd name="T93" fmla="*/ 71 h 1118"/>
                  <a:gd name="T94" fmla="*/ 1167 w 1319"/>
                  <a:gd name="T95" fmla="*/ 52 h 1118"/>
                  <a:gd name="T96" fmla="*/ 1212 w 1319"/>
                  <a:gd name="T97" fmla="*/ 71 h 1118"/>
                  <a:gd name="T98" fmla="*/ 1299 w 1319"/>
                  <a:gd name="T99" fmla="*/ 15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19" h="1118">
                    <a:moveTo>
                      <a:pt x="887" y="0"/>
                    </a:moveTo>
                    <a:cubicBezTo>
                      <a:pt x="921" y="0"/>
                      <a:pt x="952" y="7"/>
                      <a:pt x="980" y="20"/>
                    </a:cubicBezTo>
                    <a:cubicBezTo>
                      <a:pt x="988" y="24"/>
                      <a:pt x="993" y="30"/>
                      <a:pt x="994" y="38"/>
                    </a:cubicBezTo>
                    <a:cubicBezTo>
                      <a:pt x="996" y="47"/>
                      <a:pt x="994" y="55"/>
                      <a:pt x="987" y="61"/>
                    </a:cubicBezTo>
                    <a:lnTo>
                      <a:pt x="948" y="100"/>
                    </a:lnTo>
                    <a:cubicBezTo>
                      <a:pt x="943" y="106"/>
                      <a:pt x="937" y="108"/>
                      <a:pt x="930" y="108"/>
                    </a:cubicBezTo>
                    <a:cubicBezTo>
                      <a:pt x="929" y="108"/>
                      <a:pt x="926" y="108"/>
                      <a:pt x="923" y="107"/>
                    </a:cubicBezTo>
                    <a:cubicBezTo>
                      <a:pt x="911" y="103"/>
                      <a:pt x="899" y="102"/>
                      <a:pt x="887" y="102"/>
                    </a:cubicBezTo>
                    <a:lnTo>
                      <a:pt x="228" y="102"/>
                    </a:lnTo>
                    <a:cubicBezTo>
                      <a:pt x="193" y="102"/>
                      <a:pt x="163" y="114"/>
                      <a:pt x="139" y="139"/>
                    </a:cubicBezTo>
                    <a:cubicBezTo>
                      <a:pt x="114" y="164"/>
                      <a:pt x="101" y="194"/>
                      <a:pt x="101" y="229"/>
                    </a:cubicBezTo>
                    <a:lnTo>
                      <a:pt x="101" y="888"/>
                    </a:lnTo>
                    <a:cubicBezTo>
                      <a:pt x="101" y="923"/>
                      <a:pt x="114" y="953"/>
                      <a:pt x="139" y="978"/>
                    </a:cubicBezTo>
                    <a:cubicBezTo>
                      <a:pt x="163" y="1003"/>
                      <a:pt x="193" y="1015"/>
                      <a:pt x="228" y="1015"/>
                    </a:cubicBezTo>
                    <a:lnTo>
                      <a:pt x="887" y="1015"/>
                    </a:lnTo>
                    <a:cubicBezTo>
                      <a:pt x="922" y="1015"/>
                      <a:pt x="952" y="1003"/>
                      <a:pt x="977" y="978"/>
                    </a:cubicBezTo>
                    <a:cubicBezTo>
                      <a:pt x="1002" y="953"/>
                      <a:pt x="1014" y="923"/>
                      <a:pt x="1014" y="888"/>
                    </a:cubicBezTo>
                    <a:lnTo>
                      <a:pt x="1014" y="687"/>
                    </a:lnTo>
                    <a:cubicBezTo>
                      <a:pt x="1014" y="680"/>
                      <a:pt x="1017" y="674"/>
                      <a:pt x="1021" y="669"/>
                    </a:cubicBezTo>
                    <a:lnTo>
                      <a:pt x="1072" y="618"/>
                    </a:lnTo>
                    <a:cubicBezTo>
                      <a:pt x="1078" y="613"/>
                      <a:pt x="1084" y="610"/>
                      <a:pt x="1090" y="610"/>
                    </a:cubicBezTo>
                    <a:cubicBezTo>
                      <a:pt x="1094" y="610"/>
                      <a:pt x="1097" y="611"/>
                      <a:pt x="1100" y="613"/>
                    </a:cubicBezTo>
                    <a:cubicBezTo>
                      <a:pt x="1111" y="617"/>
                      <a:pt x="1116" y="625"/>
                      <a:pt x="1116" y="636"/>
                    </a:cubicBezTo>
                    <a:lnTo>
                      <a:pt x="1116" y="888"/>
                    </a:lnTo>
                    <a:cubicBezTo>
                      <a:pt x="1116" y="951"/>
                      <a:pt x="1094" y="1005"/>
                      <a:pt x="1049" y="1050"/>
                    </a:cubicBezTo>
                    <a:cubicBezTo>
                      <a:pt x="1004" y="1095"/>
                      <a:pt x="950" y="1117"/>
                      <a:pt x="887" y="1117"/>
                    </a:cubicBezTo>
                    <a:lnTo>
                      <a:pt x="228" y="1117"/>
                    </a:lnTo>
                    <a:cubicBezTo>
                      <a:pt x="165" y="1117"/>
                      <a:pt x="111" y="1095"/>
                      <a:pt x="67" y="1050"/>
                    </a:cubicBezTo>
                    <a:cubicBezTo>
                      <a:pt x="22" y="1005"/>
                      <a:pt x="0" y="951"/>
                      <a:pt x="0" y="888"/>
                    </a:cubicBezTo>
                    <a:lnTo>
                      <a:pt x="0" y="229"/>
                    </a:lnTo>
                    <a:cubicBezTo>
                      <a:pt x="0" y="166"/>
                      <a:pt x="22" y="112"/>
                      <a:pt x="67" y="67"/>
                    </a:cubicBezTo>
                    <a:cubicBezTo>
                      <a:pt x="111" y="23"/>
                      <a:pt x="165" y="0"/>
                      <a:pt x="228" y="0"/>
                    </a:cubicBezTo>
                    <a:lnTo>
                      <a:pt x="887" y="0"/>
                    </a:lnTo>
                    <a:close/>
                    <a:moveTo>
                      <a:pt x="1299" y="158"/>
                    </a:moveTo>
                    <a:cubicBezTo>
                      <a:pt x="1312" y="171"/>
                      <a:pt x="1318" y="185"/>
                      <a:pt x="1318" y="203"/>
                    </a:cubicBezTo>
                    <a:cubicBezTo>
                      <a:pt x="1318" y="220"/>
                      <a:pt x="1312" y="236"/>
                      <a:pt x="1299" y="249"/>
                    </a:cubicBezTo>
                    <a:lnTo>
                      <a:pt x="654" y="894"/>
                    </a:lnTo>
                    <a:cubicBezTo>
                      <a:pt x="642" y="907"/>
                      <a:pt x="627" y="913"/>
                      <a:pt x="609" y="913"/>
                    </a:cubicBezTo>
                    <a:cubicBezTo>
                      <a:pt x="592" y="913"/>
                      <a:pt x="577" y="907"/>
                      <a:pt x="564" y="894"/>
                    </a:cubicBezTo>
                    <a:lnTo>
                      <a:pt x="223" y="554"/>
                    </a:lnTo>
                    <a:cubicBezTo>
                      <a:pt x="210" y="541"/>
                      <a:pt x="204" y="526"/>
                      <a:pt x="204" y="508"/>
                    </a:cubicBezTo>
                    <a:cubicBezTo>
                      <a:pt x="204" y="491"/>
                      <a:pt x="210" y="476"/>
                      <a:pt x="223" y="463"/>
                    </a:cubicBezTo>
                    <a:lnTo>
                      <a:pt x="310" y="376"/>
                    </a:lnTo>
                    <a:cubicBezTo>
                      <a:pt x="323" y="363"/>
                      <a:pt x="337" y="357"/>
                      <a:pt x="355" y="357"/>
                    </a:cubicBezTo>
                    <a:cubicBezTo>
                      <a:pt x="372" y="357"/>
                      <a:pt x="388" y="363"/>
                      <a:pt x="400" y="376"/>
                    </a:cubicBezTo>
                    <a:lnTo>
                      <a:pt x="609" y="583"/>
                    </a:lnTo>
                    <a:lnTo>
                      <a:pt x="1121" y="71"/>
                    </a:lnTo>
                    <a:cubicBezTo>
                      <a:pt x="1134" y="58"/>
                      <a:pt x="1149" y="52"/>
                      <a:pt x="1167" y="52"/>
                    </a:cubicBezTo>
                    <a:cubicBezTo>
                      <a:pt x="1184" y="52"/>
                      <a:pt x="1199" y="58"/>
                      <a:pt x="1212" y="71"/>
                    </a:cubicBezTo>
                    <a:lnTo>
                      <a:pt x="1299" y="15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5" name="Freeform 364"/>
          <p:cNvSpPr/>
          <p:nvPr/>
        </p:nvSpPr>
        <p:spPr>
          <a:xfrm>
            <a:off x="1397120" y="2645257"/>
            <a:ext cx="3206173" cy="996259"/>
          </a:xfrm>
          <a:custGeom>
            <a:avLst/>
            <a:gdLst>
              <a:gd name="connsiteX0" fmla="*/ 2724881 w 2724881"/>
              <a:gd name="connsiteY0" fmla="*/ 37486 h 753479"/>
              <a:gd name="connsiteX1" fmla="*/ 404376 w 2724881"/>
              <a:gd name="connsiteY1" fmla="*/ 80618 h 753479"/>
              <a:gd name="connsiteX2" fmla="*/ 16187 w 2724881"/>
              <a:gd name="connsiteY2" fmla="*/ 753479 h 753479"/>
              <a:gd name="connsiteX0" fmla="*/ 2740880 w 2740880"/>
              <a:gd name="connsiteY0" fmla="*/ 37486 h 734722"/>
              <a:gd name="connsiteX1" fmla="*/ 420375 w 2740880"/>
              <a:gd name="connsiteY1" fmla="*/ 80618 h 734722"/>
              <a:gd name="connsiteX2" fmla="*/ 13428 w 2740880"/>
              <a:gd name="connsiteY2" fmla="*/ 734722 h 734722"/>
              <a:gd name="connsiteX0" fmla="*/ 2727452 w 2727452"/>
              <a:gd name="connsiteY0" fmla="*/ 37486 h 734722"/>
              <a:gd name="connsiteX1" fmla="*/ 406947 w 2727452"/>
              <a:gd name="connsiteY1" fmla="*/ 80618 h 734722"/>
              <a:gd name="connsiteX2" fmla="*/ 0 w 2727452"/>
              <a:gd name="connsiteY2" fmla="*/ 734722 h 734722"/>
              <a:gd name="connsiteX0" fmla="*/ 3196375 w 3196375"/>
              <a:gd name="connsiteY0" fmla="*/ 71527 h 712493"/>
              <a:gd name="connsiteX1" fmla="*/ 406947 w 3196375"/>
              <a:gd name="connsiteY1" fmla="*/ 58389 h 712493"/>
              <a:gd name="connsiteX2" fmla="*/ 0 w 3196375"/>
              <a:gd name="connsiteY2" fmla="*/ 712493 h 712493"/>
              <a:gd name="connsiteX0" fmla="*/ 3196375 w 3196375"/>
              <a:gd name="connsiteY0" fmla="*/ 47454 h 688420"/>
              <a:gd name="connsiteX1" fmla="*/ 388191 w 3196375"/>
              <a:gd name="connsiteY1" fmla="*/ 71830 h 688420"/>
              <a:gd name="connsiteX2" fmla="*/ 0 w 3196375"/>
              <a:gd name="connsiteY2" fmla="*/ 688420 h 688420"/>
              <a:gd name="connsiteX0" fmla="*/ 3196375 w 3196375"/>
              <a:gd name="connsiteY0" fmla="*/ 14667 h 655633"/>
              <a:gd name="connsiteX1" fmla="*/ 388191 w 3196375"/>
              <a:gd name="connsiteY1" fmla="*/ 39043 h 655633"/>
              <a:gd name="connsiteX2" fmla="*/ 0 w 3196375"/>
              <a:gd name="connsiteY2" fmla="*/ 655633 h 655633"/>
              <a:gd name="connsiteX0" fmla="*/ 3196375 w 3196375"/>
              <a:gd name="connsiteY0" fmla="*/ 14667 h 655633"/>
              <a:gd name="connsiteX1" fmla="*/ 388191 w 3196375"/>
              <a:gd name="connsiteY1" fmla="*/ 39043 h 655633"/>
              <a:gd name="connsiteX2" fmla="*/ 0 w 3196375"/>
              <a:gd name="connsiteY2" fmla="*/ 655633 h 655633"/>
              <a:gd name="connsiteX0" fmla="*/ 3196375 w 3196375"/>
              <a:gd name="connsiteY0" fmla="*/ 14667 h 655633"/>
              <a:gd name="connsiteX1" fmla="*/ 388191 w 3196375"/>
              <a:gd name="connsiteY1" fmla="*/ 39043 h 655633"/>
              <a:gd name="connsiteX2" fmla="*/ 0 w 3196375"/>
              <a:gd name="connsiteY2" fmla="*/ 655633 h 655633"/>
              <a:gd name="connsiteX0" fmla="*/ 3834110 w 3834110"/>
              <a:gd name="connsiteY0" fmla="*/ 13347 h 661937"/>
              <a:gd name="connsiteX1" fmla="*/ 388191 w 3834110"/>
              <a:gd name="connsiteY1" fmla="*/ 45347 h 661937"/>
              <a:gd name="connsiteX2" fmla="*/ 0 w 3834110"/>
              <a:gd name="connsiteY2" fmla="*/ 661937 h 661937"/>
              <a:gd name="connsiteX0" fmla="*/ 4274898 w 4274898"/>
              <a:gd name="connsiteY0" fmla="*/ 18193 h 643912"/>
              <a:gd name="connsiteX1" fmla="*/ 388191 w 4274898"/>
              <a:gd name="connsiteY1" fmla="*/ 27322 h 643912"/>
              <a:gd name="connsiteX2" fmla="*/ 0 w 4274898"/>
              <a:gd name="connsiteY2" fmla="*/ 643912 h 643912"/>
              <a:gd name="connsiteX0" fmla="*/ 4274898 w 4274898"/>
              <a:gd name="connsiteY0" fmla="*/ 16899 h 642618"/>
              <a:gd name="connsiteX1" fmla="*/ 1444831 w 4274898"/>
              <a:gd name="connsiteY1" fmla="*/ 30943 h 642618"/>
              <a:gd name="connsiteX2" fmla="*/ 0 w 4274898"/>
              <a:gd name="connsiteY2" fmla="*/ 642618 h 64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4898" h="642618">
                <a:moveTo>
                  <a:pt x="4274898" y="16899"/>
                </a:moveTo>
                <a:cubicBezTo>
                  <a:pt x="3340370" y="-21201"/>
                  <a:pt x="2055715" y="14774"/>
                  <a:pt x="1444831" y="30943"/>
                </a:cubicBezTo>
                <a:cubicBezTo>
                  <a:pt x="974625" y="47112"/>
                  <a:pt x="24640" y="225175"/>
                  <a:pt x="0" y="642618"/>
                </a:cubicBezTo>
              </a:path>
            </a:pathLst>
          </a:custGeom>
          <a:noFill/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Freeform 366"/>
          <p:cNvSpPr/>
          <p:nvPr/>
        </p:nvSpPr>
        <p:spPr>
          <a:xfrm>
            <a:off x="2877291" y="1867958"/>
            <a:ext cx="1694706" cy="540970"/>
          </a:xfrm>
          <a:custGeom>
            <a:avLst/>
            <a:gdLst>
              <a:gd name="connsiteX0" fmla="*/ 2225615 w 2322320"/>
              <a:gd name="connsiteY0" fmla="*/ 483079 h 483079"/>
              <a:gd name="connsiteX1" fmla="*/ 2061713 w 2322320"/>
              <a:gd name="connsiteY1" fmla="*/ 172528 h 483079"/>
              <a:gd name="connsiteX2" fmla="*/ 0 w 2322320"/>
              <a:gd name="connsiteY2" fmla="*/ 0 h 483079"/>
              <a:gd name="connsiteX0" fmla="*/ 1219680 w 1316385"/>
              <a:gd name="connsiteY0" fmla="*/ 736690 h 736690"/>
              <a:gd name="connsiteX1" fmla="*/ 1055778 w 1316385"/>
              <a:gd name="connsiteY1" fmla="*/ 426139 h 736690"/>
              <a:gd name="connsiteX2" fmla="*/ 0 w 1316385"/>
              <a:gd name="connsiteY2" fmla="*/ 0 h 736690"/>
              <a:gd name="connsiteX0" fmla="*/ 1219680 w 1219680"/>
              <a:gd name="connsiteY0" fmla="*/ 736690 h 736690"/>
              <a:gd name="connsiteX1" fmla="*/ 0 w 1219680"/>
              <a:gd name="connsiteY1" fmla="*/ 0 h 736690"/>
              <a:gd name="connsiteX0" fmla="*/ 1219680 w 1224740"/>
              <a:gd name="connsiteY0" fmla="*/ 736690 h 736690"/>
              <a:gd name="connsiteX1" fmla="*/ 0 w 1224740"/>
              <a:gd name="connsiteY1" fmla="*/ 0 h 736690"/>
              <a:gd name="connsiteX0" fmla="*/ 1244018 w 1248953"/>
              <a:gd name="connsiteY0" fmla="*/ 908492 h 908492"/>
              <a:gd name="connsiteX1" fmla="*/ 0 w 1248953"/>
              <a:gd name="connsiteY1" fmla="*/ 0 h 908492"/>
              <a:gd name="connsiteX0" fmla="*/ 1244018 w 1266310"/>
              <a:gd name="connsiteY0" fmla="*/ 908492 h 908492"/>
              <a:gd name="connsiteX1" fmla="*/ 0 w 1266310"/>
              <a:gd name="connsiteY1" fmla="*/ 0 h 908492"/>
              <a:gd name="connsiteX0" fmla="*/ 1244018 w 1268082"/>
              <a:gd name="connsiteY0" fmla="*/ 910347 h 910347"/>
              <a:gd name="connsiteX1" fmla="*/ 0 w 1268082"/>
              <a:gd name="connsiteY1" fmla="*/ 1855 h 910347"/>
              <a:gd name="connsiteX0" fmla="*/ 1609075 w 1627089"/>
              <a:gd name="connsiteY0" fmla="*/ 827090 h 827089"/>
              <a:gd name="connsiteX1" fmla="*/ 0 w 1627089"/>
              <a:gd name="connsiteY1" fmla="*/ 24951 h 827089"/>
              <a:gd name="connsiteX0" fmla="*/ 1609075 w 1610503"/>
              <a:gd name="connsiteY0" fmla="*/ 802139 h 802140"/>
              <a:gd name="connsiteX1" fmla="*/ 0 w 1610503"/>
              <a:gd name="connsiteY1" fmla="*/ 0 h 802140"/>
              <a:gd name="connsiteX0" fmla="*/ 1901121 w 1902269"/>
              <a:gd name="connsiteY0" fmla="*/ 851225 h 851225"/>
              <a:gd name="connsiteX1" fmla="*/ 0 w 1902269"/>
              <a:gd name="connsiteY1" fmla="*/ 0 h 851225"/>
              <a:gd name="connsiteX0" fmla="*/ 1901121 w 1901121"/>
              <a:gd name="connsiteY0" fmla="*/ 851225 h 851225"/>
              <a:gd name="connsiteX1" fmla="*/ 0 w 1901121"/>
              <a:gd name="connsiteY1" fmla="*/ 0 h 851225"/>
              <a:gd name="connsiteX0" fmla="*/ 1860559 w 1860559"/>
              <a:gd name="connsiteY0" fmla="*/ 597614 h 597614"/>
              <a:gd name="connsiteX1" fmla="*/ 0 w 1860559"/>
              <a:gd name="connsiteY1" fmla="*/ 0 h 59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0559" h="597614">
                <a:moveTo>
                  <a:pt x="1860559" y="597614"/>
                </a:moveTo>
                <a:cubicBezTo>
                  <a:pt x="1681147" y="-56996"/>
                  <a:pt x="495796" y="24675"/>
                  <a:pt x="0" y="0"/>
                </a:cubicBezTo>
              </a:path>
            </a:pathLst>
          </a:custGeom>
          <a:noFill/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2" name="Freeform 371"/>
          <p:cNvSpPr/>
          <p:nvPr/>
        </p:nvSpPr>
        <p:spPr>
          <a:xfrm flipH="1">
            <a:off x="4571020" y="2663494"/>
            <a:ext cx="2033279" cy="1002343"/>
          </a:xfrm>
          <a:custGeom>
            <a:avLst/>
            <a:gdLst>
              <a:gd name="connsiteX0" fmla="*/ 2724881 w 2724881"/>
              <a:gd name="connsiteY0" fmla="*/ 37486 h 753479"/>
              <a:gd name="connsiteX1" fmla="*/ 404376 w 2724881"/>
              <a:gd name="connsiteY1" fmla="*/ 80618 h 753479"/>
              <a:gd name="connsiteX2" fmla="*/ 16187 w 2724881"/>
              <a:gd name="connsiteY2" fmla="*/ 753479 h 753479"/>
              <a:gd name="connsiteX0" fmla="*/ 2740880 w 2740880"/>
              <a:gd name="connsiteY0" fmla="*/ 37486 h 734722"/>
              <a:gd name="connsiteX1" fmla="*/ 420375 w 2740880"/>
              <a:gd name="connsiteY1" fmla="*/ 80618 h 734722"/>
              <a:gd name="connsiteX2" fmla="*/ 13428 w 2740880"/>
              <a:gd name="connsiteY2" fmla="*/ 734722 h 734722"/>
              <a:gd name="connsiteX0" fmla="*/ 2727452 w 2727452"/>
              <a:gd name="connsiteY0" fmla="*/ 37486 h 734722"/>
              <a:gd name="connsiteX1" fmla="*/ 406947 w 2727452"/>
              <a:gd name="connsiteY1" fmla="*/ 80618 h 734722"/>
              <a:gd name="connsiteX2" fmla="*/ 0 w 2727452"/>
              <a:gd name="connsiteY2" fmla="*/ 734722 h 734722"/>
              <a:gd name="connsiteX0" fmla="*/ 3196375 w 3196375"/>
              <a:gd name="connsiteY0" fmla="*/ 71527 h 712493"/>
              <a:gd name="connsiteX1" fmla="*/ 406947 w 3196375"/>
              <a:gd name="connsiteY1" fmla="*/ 58389 h 712493"/>
              <a:gd name="connsiteX2" fmla="*/ 0 w 3196375"/>
              <a:gd name="connsiteY2" fmla="*/ 712493 h 712493"/>
              <a:gd name="connsiteX0" fmla="*/ 3196375 w 3196375"/>
              <a:gd name="connsiteY0" fmla="*/ 47454 h 688420"/>
              <a:gd name="connsiteX1" fmla="*/ 388191 w 3196375"/>
              <a:gd name="connsiteY1" fmla="*/ 71830 h 688420"/>
              <a:gd name="connsiteX2" fmla="*/ 0 w 3196375"/>
              <a:gd name="connsiteY2" fmla="*/ 688420 h 688420"/>
              <a:gd name="connsiteX0" fmla="*/ 3196375 w 3196375"/>
              <a:gd name="connsiteY0" fmla="*/ 14667 h 655633"/>
              <a:gd name="connsiteX1" fmla="*/ 388191 w 3196375"/>
              <a:gd name="connsiteY1" fmla="*/ 39043 h 655633"/>
              <a:gd name="connsiteX2" fmla="*/ 0 w 3196375"/>
              <a:gd name="connsiteY2" fmla="*/ 655633 h 655633"/>
              <a:gd name="connsiteX0" fmla="*/ 3196375 w 3196375"/>
              <a:gd name="connsiteY0" fmla="*/ 14667 h 655633"/>
              <a:gd name="connsiteX1" fmla="*/ 388191 w 3196375"/>
              <a:gd name="connsiteY1" fmla="*/ 39043 h 655633"/>
              <a:gd name="connsiteX2" fmla="*/ 0 w 3196375"/>
              <a:gd name="connsiteY2" fmla="*/ 655633 h 655633"/>
              <a:gd name="connsiteX0" fmla="*/ 3196375 w 3196375"/>
              <a:gd name="connsiteY0" fmla="*/ 14667 h 655633"/>
              <a:gd name="connsiteX1" fmla="*/ 388191 w 3196375"/>
              <a:gd name="connsiteY1" fmla="*/ 39043 h 655633"/>
              <a:gd name="connsiteX2" fmla="*/ 0 w 3196375"/>
              <a:gd name="connsiteY2" fmla="*/ 655633 h 655633"/>
              <a:gd name="connsiteX0" fmla="*/ 2680559 w 2680559"/>
              <a:gd name="connsiteY0" fmla="*/ 12237 h 668450"/>
              <a:gd name="connsiteX1" fmla="*/ 388191 w 2680559"/>
              <a:gd name="connsiteY1" fmla="*/ 51860 h 668450"/>
              <a:gd name="connsiteX2" fmla="*/ 0 w 2680559"/>
              <a:gd name="connsiteY2" fmla="*/ 668450 h 668450"/>
              <a:gd name="connsiteX0" fmla="*/ 2680559 w 2680559"/>
              <a:gd name="connsiteY0" fmla="*/ 33289 h 689502"/>
              <a:gd name="connsiteX1" fmla="*/ 1241631 w 2680559"/>
              <a:gd name="connsiteY1" fmla="*/ 9683 h 689502"/>
              <a:gd name="connsiteX2" fmla="*/ 0 w 2680559"/>
              <a:gd name="connsiteY2" fmla="*/ 689502 h 689502"/>
              <a:gd name="connsiteX0" fmla="*/ 2711039 w 2711039"/>
              <a:gd name="connsiteY0" fmla="*/ 17088 h 710184"/>
              <a:gd name="connsiteX1" fmla="*/ 1241631 w 2711039"/>
              <a:gd name="connsiteY1" fmla="*/ 30365 h 710184"/>
              <a:gd name="connsiteX2" fmla="*/ 0 w 2711039"/>
              <a:gd name="connsiteY2" fmla="*/ 710184 h 710184"/>
              <a:gd name="connsiteX0" fmla="*/ 2711039 w 2711039"/>
              <a:gd name="connsiteY0" fmla="*/ 0 h 693096"/>
              <a:gd name="connsiteX1" fmla="*/ 1241631 w 2711039"/>
              <a:gd name="connsiteY1" fmla="*/ 13277 h 693096"/>
              <a:gd name="connsiteX2" fmla="*/ 0 w 2711039"/>
              <a:gd name="connsiteY2" fmla="*/ 693096 h 6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1039" h="693096">
                <a:moveTo>
                  <a:pt x="2711039" y="0"/>
                </a:moveTo>
                <a:lnTo>
                  <a:pt x="1241631" y="13277"/>
                </a:lnTo>
                <a:cubicBezTo>
                  <a:pt x="771425" y="29446"/>
                  <a:pt x="24640" y="275653"/>
                  <a:pt x="0" y="693096"/>
                </a:cubicBezTo>
              </a:path>
            </a:pathLst>
          </a:custGeom>
          <a:noFill/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035452" y="3559774"/>
            <a:ext cx="679904" cy="339850"/>
            <a:chOff x="1191358" y="3680506"/>
            <a:chExt cx="679904" cy="339850"/>
          </a:xfrm>
        </p:grpSpPr>
        <p:grpSp>
          <p:nvGrpSpPr>
            <p:cNvPr id="149" name="Group 148"/>
            <p:cNvGrpSpPr/>
            <p:nvPr/>
          </p:nvGrpSpPr>
          <p:grpSpPr>
            <a:xfrm>
              <a:off x="1303639" y="3680506"/>
              <a:ext cx="567623" cy="203778"/>
              <a:chOff x="7712082" y="2358821"/>
              <a:chExt cx="685800" cy="246205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7712082" y="2358821"/>
                <a:ext cx="685800" cy="246205"/>
                <a:chOff x="7703608" y="1234970"/>
                <a:chExt cx="685800" cy="192024"/>
              </a:xfrm>
            </p:grpSpPr>
            <p:sp>
              <p:nvSpPr>
                <p:cNvPr id="162" name="Freeform 41"/>
                <p:cNvSpPr>
                  <a:spLocks noChangeArrowheads="1"/>
                </p:cNvSpPr>
                <p:nvPr/>
              </p:nvSpPr>
              <p:spPr bwMode="auto">
                <a:xfrm>
                  <a:off x="7703608" y="1234970"/>
                  <a:ext cx="685800" cy="192024"/>
                </a:xfrm>
                <a:custGeom>
                  <a:avLst/>
                  <a:gdLst>
                    <a:gd name="T0" fmla="*/ 65 w 1709"/>
                    <a:gd name="T1" fmla="*/ 550 h 551"/>
                    <a:gd name="T2" fmla="*/ 0 w 1709"/>
                    <a:gd name="T3" fmla="*/ 485 h 551"/>
                    <a:gd name="T4" fmla="*/ 0 w 1709"/>
                    <a:gd name="T5" fmla="*/ 65 h 551"/>
                    <a:gd name="T6" fmla="*/ 65 w 1709"/>
                    <a:gd name="T7" fmla="*/ 0 h 551"/>
                    <a:gd name="T8" fmla="*/ 1643 w 1709"/>
                    <a:gd name="T9" fmla="*/ 0 h 551"/>
                    <a:gd name="T10" fmla="*/ 1708 w 1709"/>
                    <a:gd name="T11" fmla="*/ 65 h 551"/>
                    <a:gd name="T12" fmla="*/ 1708 w 1709"/>
                    <a:gd name="T13" fmla="*/ 485 h 551"/>
                    <a:gd name="T14" fmla="*/ 1643 w 1709"/>
                    <a:gd name="T15" fmla="*/ 550 h 551"/>
                    <a:gd name="T16" fmla="*/ 65 w 1709"/>
                    <a:gd name="T17" fmla="*/ 550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9" h="551">
                      <a:moveTo>
                        <a:pt x="65" y="550"/>
                      </a:moveTo>
                      <a:cubicBezTo>
                        <a:pt x="29" y="550"/>
                        <a:pt x="0" y="521"/>
                        <a:pt x="0" y="485"/>
                      </a:cubicBezTo>
                      <a:lnTo>
                        <a:pt x="0" y="65"/>
                      </a:lnTo>
                      <a:cubicBezTo>
                        <a:pt x="0" y="29"/>
                        <a:pt x="29" y="0"/>
                        <a:pt x="65" y="0"/>
                      </a:cubicBezTo>
                      <a:lnTo>
                        <a:pt x="1643" y="0"/>
                      </a:lnTo>
                      <a:cubicBezTo>
                        <a:pt x="1679" y="0"/>
                        <a:pt x="1708" y="29"/>
                        <a:pt x="1708" y="65"/>
                      </a:cubicBezTo>
                      <a:lnTo>
                        <a:pt x="1708" y="485"/>
                      </a:lnTo>
                      <a:cubicBezTo>
                        <a:pt x="1708" y="521"/>
                        <a:pt x="1679" y="550"/>
                        <a:pt x="1643" y="550"/>
                      </a:cubicBezTo>
                      <a:lnTo>
                        <a:pt x="65" y="550"/>
                      </a:lnTo>
                    </a:path>
                  </a:pathLst>
                </a:custGeom>
                <a:solidFill>
                  <a:schemeClr val="bg1"/>
                </a:solidFill>
                <a:ln w="28575" cap="flat">
                  <a:noFill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41"/>
                <p:cNvSpPr>
                  <a:spLocks noChangeArrowheads="1"/>
                </p:cNvSpPr>
                <p:nvPr/>
              </p:nvSpPr>
              <p:spPr bwMode="auto">
                <a:xfrm>
                  <a:off x="7724519" y="1255133"/>
                  <a:ext cx="643979" cy="151689"/>
                </a:xfrm>
                <a:custGeom>
                  <a:avLst/>
                  <a:gdLst>
                    <a:gd name="T0" fmla="*/ 65 w 1709"/>
                    <a:gd name="T1" fmla="*/ 550 h 551"/>
                    <a:gd name="T2" fmla="*/ 0 w 1709"/>
                    <a:gd name="T3" fmla="*/ 485 h 551"/>
                    <a:gd name="T4" fmla="*/ 0 w 1709"/>
                    <a:gd name="T5" fmla="*/ 65 h 551"/>
                    <a:gd name="T6" fmla="*/ 65 w 1709"/>
                    <a:gd name="T7" fmla="*/ 0 h 551"/>
                    <a:gd name="T8" fmla="*/ 1643 w 1709"/>
                    <a:gd name="T9" fmla="*/ 0 h 551"/>
                    <a:gd name="T10" fmla="*/ 1708 w 1709"/>
                    <a:gd name="T11" fmla="*/ 65 h 551"/>
                    <a:gd name="T12" fmla="*/ 1708 w 1709"/>
                    <a:gd name="T13" fmla="*/ 485 h 551"/>
                    <a:gd name="T14" fmla="*/ 1643 w 1709"/>
                    <a:gd name="T15" fmla="*/ 550 h 551"/>
                    <a:gd name="T16" fmla="*/ 65 w 1709"/>
                    <a:gd name="T17" fmla="*/ 550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9" h="551">
                      <a:moveTo>
                        <a:pt x="65" y="550"/>
                      </a:moveTo>
                      <a:cubicBezTo>
                        <a:pt x="29" y="550"/>
                        <a:pt x="0" y="521"/>
                        <a:pt x="0" y="485"/>
                      </a:cubicBezTo>
                      <a:lnTo>
                        <a:pt x="0" y="65"/>
                      </a:lnTo>
                      <a:cubicBezTo>
                        <a:pt x="0" y="29"/>
                        <a:pt x="29" y="0"/>
                        <a:pt x="65" y="0"/>
                      </a:cubicBezTo>
                      <a:lnTo>
                        <a:pt x="1643" y="0"/>
                      </a:lnTo>
                      <a:cubicBezTo>
                        <a:pt x="1679" y="0"/>
                        <a:pt x="1708" y="29"/>
                        <a:pt x="1708" y="65"/>
                      </a:cubicBezTo>
                      <a:lnTo>
                        <a:pt x="1708" y="485"/>
                      </a:lnTo>
                      <a:cubicBezTo>
                        <a:pt x="1708" y="521"/>
                        <a:pt x="1679" y="550"/>
                        <a:pt x="1643" y="550"/>
                      </a:cubicBezTo>
                      <a:lnTo>
                        <a:pt x="65" y="550"/>
                      </a:lnTo>
                    </a:path>
                  </a:pathLst>
                </a:custGeom>
                <a:solidFill>
                  <a:srgbClr val="808080"/>
                </a:solidFill>
                <a:ln w="28575" cap="flat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1" name="Freeform 41"/>
              <p:cNvSpPr>
                <a:spLocks noChangeArrowheads="1"/>
              </p:cNvSpPr>
              <p:nvPr/>
            </p:nvSpPr>
            <p:spPr bwMode="auto">
              <a:xfrm>
                <a:off x="7762990" y="2418490"/>
                <a:ext cx="128016" cy="27432"/>
              </a:xfrm>
              <a:custGeom>
                <a:avLst/>
                <a:gdLst>
                  <a:gd name="T0" fmla="*/ 65 w 1709"/>
                  <a:gd name="T1" fmla="*/ 550 h 551"/>
                  <a:gd name="T2" fmla="*/ 0 w 1709"/>
                  <a:gd name="T3" fmla="*/ 485 h 551"/>
                  <a:gd name="T4" fmla="*/ 0 w 1709"/>
                  <a:gd name="T5" fmla="*/ 65 h 551"/>
                  <a:gd name="T6" fmla="*/ 65 w 1709"/>
                  <a:gd name="T7" fmla="*/ 0 h 551"/>
                  <a:gd name="T8" fmla="*/ 1643 w 1709"/>
                  <a:gd name="T9" fmla="*/ 0 h 551"/>
                  <a:gd name="T10" fmla="*/ 1708 w 1709"/>
                  <a:gd name="T11" fmla="*/ 65 h 551"/>
                  <a:gd name="T12" fmla="*/ 1708 w 1709"/>
                  <a:gd name="T13" fmla="*/ 485 h 551"/>
                  <a:gd name="T14" fmla="*/ 1643 w 1709"/>
                  <a:gd name="T15" fmla="*/ 550 h 551"/>
                  <a:gd name="T16" fmla="*/ 65 w 1709"/>
                  <a:gd name="T17" fmla="*/ 55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9" h="551">
                    <a:moveTo>
                      <a:pt x="65" y="550"/>
                    </a:moveTo>
                    <a:cubicBezTo>
                      <a:pt x="29" y="550"/>
                      <a:pt x="0" y="521"/>
                      <a:pt x="0" y="485"/>
                    </a:cubicBezTo>
                    <a:lnTo>
                      <a:pt x="0" y="65"/>
                    </a:lnTo>
                    <a:cubicBezTo>
                      <a:pt x="0" y="29"/>
                      <a:pt x="29" y="0"/>
                      <a:pt x="65" y="0"/>
                    </a:cubicBezTo>
                    <a:lnTo>
                      <a:pt x="1643" y="0"/>
                    </a:lnTo>
                    <a:cubicBezTo>
                      <a:pt x="1679" y="0"/>
                      <a:pt x="1708" y="29"/>
                      <a:pt x="1708" y="65"/>
                    </a:cubicBezTo>
                    <a:lnTo>
                      <a:pt x="1708" y="485"/>
                    </a:lnTo>
                    <a:cubicBezTo>
                      <a:pt x="1708" y="521"/>
                      <a:pt x="1679" y="550"/>
                      <a:pt x="1643" y="550"/>
                    </a:cubicBezTo>
                    <a:lnTo>
                      <a:pt x="65" y="55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1191358" y="3816578"/>
              <a:ext cx="567623" cy="203778"/>
              <a:chOff x="7712082" y="2358821"/>
              <a:chExt cx="685800" cy="246205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7712082" y="2358821"/>
                <a:ext cx="685800" cy="246205"/>
                <a:chOff x="7703608" y="1234970"/>
                <a:chExt cx="685800" cy="192024"/>
              </a:xfrm>
            </p:grpSpPr>
            <p:sp>
              <p:nvSpPr>
                <p:cNvPr id="157" name="Freeform 41"/>
                <p:cNvSpPr>
                  <a:spLocks noChangeArrowheads="1"/>
                </p:cNvSpPr>
                <p:nvPr/>
              </p:nvSpPr>
              <p:spPr bwMode="auto">
                <a:xfrm>
                  <a:off x="7703608" y="1234970"/>
                  <a:ext cx="685800" cy="192024"/>
                </a:xfrm>
                <a:custGeom>
                  <a:avLst/>
                  <a:gdLst>
                    <a:gd name="T0" fmla="*/ 65 w 1709"/>
                    <a:gd name="T1" fmla="*/ 550 h 551"/>
                    <a:gd name="T2" fmla="*/ 0 w 1709"/>
                    <a:gd name="T3" fmla="*/ 485 h 551"/>
                    <a:gd name="T4" fmla="*/ 0 w 1709"/>
                    <a:gd name="T5" fmla="*/ 65 h 551"/>
                    <a:gd name="T6" fmla="*/ 65 w 1709"/>
                    <a:gd name="T7" fmla="*/ 0 h 551"/>
                    <a:gd name="T8" fmla="*/ 1643 w 1709"/>
                    <a:gd name="T9" fmla="*/ 0 h 551"/>
                    <a:gd name="T10" fmla="*/ 1708 w 1709"/>
                    <a:gd name="T11" fmla="*/ 65 h 551"/>
                    <a:gd name="T12" fmla="*/ 1708 w 1709"/>
                    <a:gd name="T13" fmla="*/ 485 h 551"/>
                    <a:gd name="T14" fmla="*/ 1643 w 1709"/>
                    <a:gd name="T15" fmla="*/ 550 h 551"/>
                    <a:gd name="T16" fmla="*/ 65 w 1709"/>
                    <a:gd name="T17" fmla="*/ 550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9" h="551">
                      <a:moveTo>
                        <a:pt x="65" y="550"/>
                      </a:moveTo>
                      <a:cubicBezTo>
                        <a:pt x="29" y="550"/>
                        <a:pt x="0" y="521"/>
                        <a:pt x="0" y="485"/>
                      </a:cubicBezTo>
                      <a:lnTo>
                        <a:pt x="0" y="65"/>
                      </a:lnTo>
                      <a:cubicBezTo>
                        <a:pt x="0" y="29"/>
                        <a:pt x="29" y="0"/>
                        <a:pt x="65" y="0"/>
                      </a:cubicBezTo>
                      <a:lnTo>
                        <a:pt x="1643" y="0"/>
                      </a:lnTo>
                      <a:cubicBezTo>
                        <a:pt x="1679" y="0"/>
                        <a:pt x="1708" y="29"/>
                        <a:pt x="1708" y="65"/>
                      </a:cubicBezTo>
                      <a:lnTo>
                        <a:pt x="1708" y="485"/>
                      </a:lnTo>
                      <a:cubicBezTo>
                        <a:pt x="1708" y="521"/>
                        <a:pt x="1679" y="550"/>
                        <a:pt x="1643" y="550"/>
                      </a:cubicBezTo>
                      <a:lnTo>
                        <a:pt x="65" y="550"/>
                      </a:lnTo>
                    </a:path>
                  </a:pathLst>
                </a:custGeom>
                <a:solidFill>
                  <a:schemeClr val="bg1"/>
                </a:solidFill>
                <a:ln w="28575" cap="flat">
                  <a:noFill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41"/>
                <p:cNvSpPr>
                  <a:spLocks noChangeArrowheads="1"/>
                </p:cNvSpPr>
                <p:nvPr/>
              </p:nvSpPr>
              <p:spPr bwMode="auto">
                <a:xfrm>
                  <a:off x="7724519" y="1255138"/>
                  <a:ext cx="643979" cy="151689"/>
                </a:xfrm>
                <a:custGeom>
                  <a:avLst/>
                  <a:gdLst>
                    <a:gd name="T0" fmla="*/ 65 w 1709"/>
                    <a:gd name="T1" fmla="*/ 550 h 551"/>
                    <a:gd name="T2" fmla="*/ 0 w 1709"/>
                    <a:gd name="T3" fmla="*/ 485 h 551"/>
                    <a:gd name="T4" fmla="*/ 0 w 1709"/>
                    <a:gd name="T5" fmla="*/ 65 h 551"/>
                    <a:gd name="T6" fmla="*/ 65 w 1709"/>
                    <a:gd name="T7" fmla="*/ 0 h 551"/>
                    <a:gd name="T8" fmla="*/ 1643 w 1709"/>
                    <a:gd name="T9" fmla="*/ 0 h 551"/>
                    <a:gd name="T10" fmla="*/ 1708 w 1709"/>
                    <a:gd name="T11" fmla="*/ 65 h 551"/>
                    <a:gd name="T12" fmla="*/ 1708 w 1709"/>
                    <a:gd name="T13" fmla="*/ 485 h 551"/>
                    <a:gd name="T14" fmla="*/ 1643 w 1709"/>
                    <a:gd name="T15" fmla="*/ 550 h 551"/>
                    <a:gd name="T16" fmla="*/ 65 w 1709"/>
                    <a:gd name="T17" fmla="*/ 550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9" h="551">
                      <a:moveTo>
                        <a:pt x="65" y="550"/>
                      </a:moveTo>
                      <a:cubicBezTo>
                        <a:pt x="29" y="550"/>
                        <a:pt x="0" y="521"/>
                        <a:pt x="0" y="485"/>
                      </a:cubicBezTo>
                      <a:lnTo>
                        <a:pt x="0" y="65"/>
                      </a:lnTo>
                      <a:cubicBezTo>
                        <a:pt x="0" y="29"/>
                        <a:pt x="29" y="0"/>
                        <a:pt x="65" y="0"/>
                      </a:cubicBezTo>
                      <a:lnTo>
                        <a:pt x="1643" y="0"/>
                      </a:lnTo>
                      <a:cubicBezTo>
                        <a:pt x="1679" y="0"/>
                        <a:pt x="1708" y="29"/>
                        <a:pt x="1708" y="65"/>
                      </a:cubicBezTo>
                      <a:lnTo>
                        <a:pt x="1708" y="485"/>
                      </a:lnTo>
                      <a:cubicBezTo>
                        <a:pt x="1708" y="521"/>
                        <a:pt x="1679" y="550"/>
                        <a:pt x="1643" y="550"/>
                      </a:cubicBezTo>
                      <a:lnTo>
                        <a:pt x="65" y="550"/>
                      </a:lnTo>
                    </a:path>
                  </a:pathLst>
                </a:custGeom>
                <a:solidFill>
                  <a:srgbClr val="808080"/>
                </a:solidFill>
                <a:ln w="28575" cap="flat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5" name="Freeform 41"/>
              <p:cNvSpPr>
                <a:spLocks noChangeArrowheads="1"/>
              </p:cNvSpPr>
              <p:nvPr/>
            </p:nvSpPr>
            <p:spPr bwMode="auto">
              <a:xfrm>
                <a:off x="7762990" y="2418490"/>
                <a:ext cx="128016" cy="27432"/>
              </a:xfrm>
              <a:custGeom>
                <a:avLst/>
                <a:gdLst>
                  <a:gd name="T0" fmla="*/ 65 w 1709"/>
                  <a:gd name="T1" fmla="*/ 550 h 551"/>
                  <a:gd name="T2" fmla="*/ 0 w 1709"/>
                  <a:gd name="T3" fmla="*/ 485 h 551"/>
                  <a:gd name="T4" fmla="*/ 0 w 1709"/>
                  <a:gd name="T5" fmla="*/ 65 h 551"/>
                  <a:gd name="T6" fmla="*/ 65 w 1709"/>
                  <a:gd name="T7" fmla="*/ 0 h 551"/>
                  <a:gd name="T8" fmla="*/ 1643 w 1709"/>
                  <a:gd name="T9" fmla="*/ 0 h 551"/>
                  <a:gd name="T10" fmla="*/ 1708 w 1709"/>
                  <a:gd name="T11" fmla="*/ 65 h 551"/>
                  <a:gd name="T12" fmla="*/ 1708 w 1709"/>
                  <a:gd name="T13" fmla="*/ 485 h 551"/>
                  <a:gd name="T14" fmla="*/ 1643 w 1709"/>
                  <a:gd name="T15" fmla="*/ 550 h 551"/>
                  <a:gd name="T16" fmla="*/ 65 w 1709"/>
                  <a:gd name="T17" fmla="*/ 55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9" h="551">
                    <a:moveTo>
                      <a:pt x="65" y="550"/>
                    </a:moveTo>
                    <a:cubicBezTo>
                      <a:pt x="29" y="550"/>
                      <a:pt x="0" y="521"/>
                      <a:pt x="0" y="485"/>
                    </a:cubicBezTo>
                    <a:lnTo>
                      <a:pt x="0" y="65"/>
                    </a:lnTo>
                    <a:cubicBezTo>
                      <a:pt x="0" y="29"/>
                      <a:pt x="29" y="0"/>
                      <a:pt x="65" y="0"/>
                    </a:cubicBezTo>
                    <a:lnTo>
                      <a:pt x="1643" y="0"/>
                    </a:lnTo>
                    <a:cubicBezTo>
                      <a:pt x="1679" y="0"/>
                      <a:pt x="1708" y="29"/>
                      <a:pt x="1708" y="65"/>
                    </a:cubicBezTo>
                    <a:lnTo>
                      <a:pt x="1708" y="485"/>
                    </a:lnTo>
                    <a:cubicBezTo>
                      <a:pt x="1708" y="521"/>
                      <a:pt x="1679" y="550"/>
                      <a:pt x="1643" y="550"/>
                    </a:cubicBezTo>
                    <a:lnTo>
                      <a:pt x="65" y="55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7" name="Group 336"/>
          <p:cNvGrpSpPr/>
          <p:nvPr/>
        </p:nvGrpSpPr>
        <p:grpSpPr>
          <a:xfrm>
            <a:off x="4352989" y="2369048"/>
            <a:ext cx="452835" cy="656775"/>
            <a:chOff x="2212332" y="1423654"/>
            <a:chExt cx="503413" cy="730131"/>
          </a:xfrm>
        </p:grpSpPr>
        <p:pic>
          <p:nvPicPr>
            <p:cNvPr id="338" name="Picture 337">
              <a:extLst>
                <a:ext uri="{FF2B5EF4-FFF2-40B4-BE49-F238E27FC236}">
                  <a16:creationId xmlns:a16="http://schemas.microsoft.com/office/drawing/2014/main" id="{65C39B2B-C9F2-4031-B7D1-F4C190664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567" y="1423654"/>
              <a:ext cx="468178" cy="561814"/>
            </a:xfrm>
            <a:prstGeom prst="rect">
              <a:avLst/>
            </a:prstGeom>
          </p:spPr>
        </p:pic>
        <p:pic>
          <p:nvPicPr>
            <p:cNvPr id="339" name="SBC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332" y="1968363"/>
              <a:ext cx="485526" cy="185422"/>
            </a:xfrm>
            <a:prstGeom prst="rect">
              <a:avLst/>
            </a:prstGeom>
          </p:spPr>
        </p:pic>
      </p:grpSp>
      <p:sp>
        <p:nvSpPr>
          <p:cNvPr id="373" name="TextBox 372"/>
          <p:cNvSpPr txBox="1"/>
          <p:nvPr/>
        </p:nvSpPr>
        <p:spPr>
          <a:xfrm>
            <a:off x="5919814" y="2970783"/>
            <a:ext cx="504495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G.729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743692" y="3298730"/>
            <a:ext cx="504495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G.711</a:t>
            </a:r>
          </a:p>
        </p:txBody>
      </p:sp>
      <p:sp>
        <p:nvSpPr>
          <p:cNvPr id="187" name="TextBox 75"/>
          <p:cNvSpPr txBox="1">
            <a:spLocks noChangeArrowheads="1"/>
          </p:cNvSpPr>
          <p:nvPr/>
        </p:nvSpPr>
        <p:spPr bwMode="auto">
          <a:xfrm>
            <a:off x="3237925" y="4411416"/>
            <a:ext cx="25876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Boston Data Center / Headquarters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79845FD6-3319-43C2-9EFE-03863FBF0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220" y="1168973"/>
            <a:ext cx="1438781" cy="1408298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1DED0F6-AF73-4B17-BE51-F733DEE1C42E}"/>
              </a:ext>
            </a:extLst>
          </p:cNvPr>
          <p:cNvGrpSpPr/>
          <p:nvPr/>
        </p:nvGrpSpPr>
        <p:grpSpPr>
          <a:xfrm>
            <a:off x="6445646" y="1790730"/>
            <a:ext cx="2229191" cy="564174"/>
            <a:chOff x="6467192" y="1945043"/>
            <a:chExt cx="2229191" cy="564174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CE7B734-A884-4484-A683-2DE96000B794}"/>
                </a:ext>
              </a:extLst>
            </p:cNvPr>
            <p:cNvSpPr txBox="1"/>
            <p:nvPr/>
          </p:nvSpPr>
          <p:spPr>
            <a:xfrm>
              <a:off x="6806326" y="2001386"/>
              <a:ext cx="189005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SCALABILITY &amp; PERFORMANCE</a:t>
              </a:r>
            </a:p>
          </p:txBody>
        </p:sp>
        <p:grpSp>
          <p:nvGrpSpPr>
            <p:cNvPr id="142" name="Group 134">
              <a:extLst>
                <a:ext uri="{FF2B5EF4-FFF2-40B4-BE49-F238E27FC236}">
                  <a16:creationId xmlns:a16="http://schemas.microsoft.com/office/drawing/2014/main" id="{78FCA72E-A266-4E88-985D-8E5863338A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67192" y="1945043"/>
              <a:ext cx="382159" cy="453602"/>
              <a:chOff x="4155" y="1160"/>
              <a:chExt cx="337" cy="400"/>
            </a:xfrm>
          </p:grpSpPr>
          <p:sp>
            <p:nvSpPr>
              <p:cNvPr id="143" name="Freeform 135">
                <a:extLst>
                  <a:ext uri="{FF2B5EF4-FFF2-40B4-BE49-F238E27FC236}">
                    <a16:creationId xmlns:a16="http://schemas.microsoft.com/office/drawing/2014/main" id="{028E84CE-D603-4B85-B012-33F8017E2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1160"/>
                <a:ext cx="337" cy="291"/>
              </a:xfrm>
              <a:custGeom>
                <a:avLst/>
                <a:gdLst>
                  <a:gd name="T0" fmla="*/ 0 w 1490"/>
                  <a:gd name="T1" fmla="*/ 479 h 1286"/>
                  <a:gd name="T2" fmla="*/ 1 w 1490"/>
                  <a:gd name="T3" fmla="*/ 308 h 1286"/>
                  <a:gd name="T4" fmla="*/ 4 w 1490"/>
                  <a:gd name="T5" fmla="*/ 264 h 1286"/>
                  <a:gd name="T6" fmla="*/ 23 w 1490"/>
                  <a:gd name="T7" fmla="*/ 196 h 1286"/>
                  <a:gd name="T8" fmla="*/ 53 w 1490"/>
                  <a:gd name="T9" fmla="*/ 139 h 1286"/>
                  <a:gd name="T10" fmla="*/ 92 w 1490"/>
                  <a:gd name="T11" fmla="*/ 92 h 1286"/>
                  <a:gd name="T12" fmla="*/ 139 w 1490"/>
                  <a:gd name="T13" fmla="*/ 53 h 1286"/>
                  <a:gd name="T14" fmla="*/ 196 w 1490"/>
                  <a:gd name="T15" fmla="*/ 22 h 1286"/>
                  <a:gd name="T16" fmla="*/ 266 w 1490"/>
                  <a:gd name="T17" fmla="*/ 4 h 1286"/>
                  <a:gd name="T18" fmla="*/ 310 w 1490"/>
                  <a:gd name="T19" fmla="*/ 0 h 1286"/>
                  <a:gd name="T20" fmla="*/ 973 w 1490"/>
                  <a:gd name="T21" fmla="*/ 0 h 1286"/>
                  <a:gd name="T22" fmla="*/ 1013 w 1490"/>
                  <a:gd name="T23" fmla="*/ 3 h 1286"/>
                  <a:gd name="T24" fmla="*/ 1076 w 1490"/>
                  <a:gd name="T25" fmla="*/ 19 h 1286"/>
                  <a:gd name="T26" fmla="*/ 1093 w 1490"/>
                  <a:gd name="T27" fmla="*/ 25 h 1286"/>
                  <a:gd name="T28" fmla="*/ 1102 w 1490"/>
                  <a:gd name="T29" fmla="*/ 29 h 1286"/>
                  <a:gd name="T30" fmla="*/ 1112 w 1490"/>
                  <a:gd name="T31" fmla="*/ 35 h 1286"/>
                  <a:gd name="T32" fmla="*/ 1147 w 1490"/>
                  <a:gd name="T33" fmla="*/ 71 h 1286"/>
                  <a:gd name="T34" fmla="*/ 1153 w 1490"/>
                  <a:gd name="T35" fmla="*/ 82 h 1286"/>
                  <a:gd name="T36" fmla="*/ 1155 w 1490"/>
                  <a:gd name="T37" fmla="*/ 88 h 1286"/>
                  <a:gd name="T38" fmla="*/ 1157 w 1490"/>
                  <a:gd name="T39" fmla="*/ 86 h 1286"/>
                  <a:gd name="T40" fmla="*/ 1170 w 1490"/>
                  <a:gd name="T41" fmla="*/ 76 h 1286"/>
                  <a:gd name="T42" fmla="*/ 1199 w 1490"/>
                  <a:gd name="T43" fmla="*/ 61 h 1286"/>
                  <a:gd name="T44" fmla="*/ 1309 w 1490"/>
                  <a:gd name="T45" fmla="*/ 64 h 1286"/>
                  <a:gd name="T46" fmla="*/ 1340 w 1490"/>
                  <a:gd name="T47" fmla="*/ 83 h 1286"/>
                  <a:gd name="T48" fmla="*/ 1353 w 1490"/>
                  <a:gd name="T49" fmla="*/ 94 h 1286"/>
                  <a:gd name="T50" fmla="*/ 1443 w 1490"/>
                  <a:gd name="T51" fmla="*/ 184 h 1286"/>
                  <a:gd name="T52" fmla="*/ 1455 w 1490"/>
                  <a:gd name="T53" fmla="*/ 197 h 1286"/>
                  <a:gd name="T54" fmla="*/ 1473 w 1490"/>
                  <a:gd name="T55" fmla="*/ 228 h 1286"/>
                  <a:gd name="T56" fmla="*/ 1473 w 1490"/>
                  <a:gd name="T57" fmla="*/ 345 h 1286"/>
                  <a:gd name="T58" fmla="*/ 1454 w 1490"/>
                  <a:gd name="T59" fmla="*/ 376 h 1286"/>
                  <a:gd name="T60" fmla="*/ 1442 w 1490"/>
                  <a:gd name="T61" fmla="*/ 390 h 1286"/>
                  <a:gd name="T62" fmla="*/ 1237 w 1490"/>
                  <a:gd name="T63" fmla="*/ 595 h 1286"/>
                  <a:gd name="T64" fmla="*/ 1237 w 1490"/>
                  <a:gd name="T65" fmla="*/ 632 h 1286"/>
                  <a:gd name="T66" fmla="*/ 1239 w 1490"/>
                  <a:gd name="T67" fmla="*/ 633 h 1286"/>
                  <a:gd name="T68" fmla="*/ 1245 w 1490"/>
                  <a:gd name="T69" fmla="*/ 638 h 1286"/>
                  <a:gd name="T70" fmla="*/ 1257 w 1490"/>
                  <a:gd name="T71" fmla="*/ 649 h 1286"/>
                  <a:gd name="T72" fmla="*/ 1280 w 1490"/>
                  <a:gd name="T73" fmla="*/ 693 h 1286"/>
                  <a:gd name="T74" fmla="*/ 1282 w 1490"/>
                  <a:gd name="T75" fmla="*/ 708 h 1286"/>
                  <a:gd name="T76" fmla="*/ 1283 w 1490"/>
                  <a:gd name="T77" fmla="*/ 717 h 1286"/>
                  <a:gd name="T78" fmla="*/ 1283 w 1490"/>
                  <a:gd name="T79" fmla="*/ 975 h 1286"/>
                  <a:gd name="T80" fmla="*/ 1279 w 1490"/>
                  <a:gd name="T81" fmla="*/ 1019 h 1286"/>
                  <a:gd name="T82" fmla="*/ 1261 w 1490"/>
                  <a:gd name="T83" fmla="*/ 1087 h 1286"/>
                  <a:gd name="T84" fmla="*/ 1232 w 1490"/>
                  <a:gd name="T85" fmla="*/ 1143 h 1286"/>
                  <a:gd name="T86" fmla="*/ 1191 w 1490"/>
                  <a:gd name="T87" fmla="*/ 1191 h 1286"/>
                  <a:gd name="T88" fmla="*/ 1144 w 1490"/>
                  <a:gd name="T89" fmla="*/ 1231 h 1286"/>
                  <a:gd name="T90" fmla="*/ 1087 w 1490"/>
                  <a:gd name="T91" fmla="*/ 1261 h 1286"/>
                  <a:gd name="T92" fmla="*/ 1017 w 1490"/>
                  <a:gd name="T93" fmla="*/ 1280 h 1286"/>
                  <a:gd name="T94" fmla="*/ 973 w 1490"/>
                  <a:gd name="T95" fmla="*/ 1283 h 1286"/>
                  <a:gd name="T96" fmla="*/ 308 w 1490"/>
                  <a:gd name="T97" fmla="*/ 1283 h 1286"/>
                  <a:gd name="T98" fmla="*/ 264 w 1490"/>
                  <a:gd name="T99" fmla="*/ 1279 h 1286"/>
                  <a:gd name="T100" fmla="*/ 195 w 1490"/>
                  <a:gd name="T101" fmla="*/ 1260 h 1286"/>
                  <a:gd name="T102" fmla="*/ 139 w 1490"/>
                  <a:gd name="T103" fmla="*/ 1231 h 1286"/>
                  <a:gd name="T104" fmla="*/ 92 w 1490"/>
                  <a:gd name="T105" fmla="*/ 1191 h 1286"/>
                  <a:gd name="T106" fmla="*/ 53 w 1490"/>
                  <a:gd name="T107" fmla="*/ 1144 h 1286"/>
                  <a:gd name="T108" fmla="*/ 23 w 1490"/>
                  <a:gd name="T109" fmla="*/ 1087 h 1286"/>
                  <a:gd name="T110" fmla="*/ 4 w 1490"/>
                  <a:gd name="T111" fmla="*/ 1017 h 1286"/>
                  <a:gd name="T112" fmla="*/ 1 w 1490"/>
                  <a:gd name="T113" fmla="*/ 973 h 1286"/>
                  <a:gd name="T114" fmla="*/ 0 w 1490"/>
                  <a:gd name="T115" fmla="*/ 710 h 1286"/>
                  <a:gd name="T116" fmla="*/ 0 w 1490"/>
                  <a:gd name="T117" fmla="*/ 479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90" h="1286">
                    <a:moveTo>
                      <a:pt x="0" y="479"/>
                    </a:moveTo>
                    <a:cubicBezTo>
                      <a:pt x="0" y="422"/>
                      <a:pt x="0" y="365"/>
                      <a:pt x="1" y="308"/>
                    </a:cubicBezTo>
                    <a:cubicBezTo>
                      <a:pt x="1" y="293"/>
                      <a:pt x="2" y="279"/>
                      <a:pt x="4" y="264"/>
                    </a:cubicBezTo>
                    <a:cubicBezTo>
                      <a:pt x="8" y="241"/>
                      <a:pt x="14" y="218"/>
                      <a:pt x="23" y="196"/>
                    </a:cubicBezTo>
                    <a:cubicBezTo>
                      <a:pt x="31" y="176"/>
                      <a:pt x="41" y="157"/>
                      <a:pt x="53" y="139"/>
                    </a:cubicBezTo>
                    <a:cubicBezTo>
                      <a:pt x="65" y="122"/>
                      <a:pt x="78" y="106"/>
                      <a:pt x="92" y="92"/>
                    </a:cubicBezTo>
                    <a:cubicBezTo>
                      <a:pt x="107" y="77"/>
                      <a:pt x="122" y="64"/>
                      <a:pt x="139" y="53"/>
                    </a:cubicBezTo>
                    <a:cubicBezTo>
                      <a:pt x="157" y="40"/>
                      <a:pt x="176" y="30"/>
                      <a:pt x="196" y="22"/>
                    </a:cubicBezTo>
                    <a:cubicBezTo>
                      <a:pt x="219" y="13"/>
                      <a:pt x="242" y="7"/>
                      <a:pt x="266" y="4"/>
                    </a:cubicBezTo>
                    <a:cubicBezTo>
                      <a:pt x="281" y="2"/>
                      <a:pt x="296" y="1"/>
                      <a:pt x="310" y="0"/>
                    </a:cubicBezTo>
                    <a:lnTo>
                      <a:pt x="973" y="0"/>
                    </a:lnTo>
                    <a:cubicBezTo>
                      <a:pt x="987" y="1"/>
                      <a:pt x="1000" y="1"/>
                      <a:pt x="1013" y="3"/>
                    </a:cubicBezTo>
                    <a:cubicBezTo>
                      <a:pt x="1034" y="6"/>
                      <a:pt x="1056" y="11"/>
                      <a:pt x="1076" y="19"/>
                    </a:cubicBezTo>
                    <a:cubicBezTo>
                      <a:pt x="1082" y="21"/>
                      <a:pt x="1088" y="23"/>
                      <a:pt x="1093" y="25"/>
                    </a:cubicBezTo>
                    <a:cubicBezTo>
                      <a:pt x="1096" y="27"/>
                      <a:pt x="1099" y="28"/>
                      <a:pt x="1102" y="29"/>
                    </a:cubicBezTo>
                    <a:cubicBezTo>
                      <a:pt x="1105" y="31"/>
                      <a:pt x="1109" y="33"/>
                      <a:pt x="1112" y="35"/>
                    </a:cubicBezTo>
                    <a:cubicBezTo>
                      <a:pt x="1126" y="44"/>
                      <a:pt x="1138" y="56"/>
                      <a:pt x="1147" y="71"/>
                    </a:cubicBezTo>
                    <a:cubicBezTo>
                      <a:pt x="1149" y="74"/>
                      <a:pt x="1151" y="78"/>
                      <a:pt x="1153" y="82"/>
                    </a:cubicBezTo>
                    <a:cubicBezTo>
                      <a:pt x="1154" y="85"/>
                      <a:pt x="1154" y="86"/>
                      <a:pt x="1155" y="88"/>
                    </a:cubicBezTo>
                    <a:lnTo>
                      <a:pt x="1157" y="86"/>
                    </a:lnTo>
                    <a:cubicBezTo>
                      <a:pt x="1161" y="83"/>
                      <a:pt x="1166" y="79"/>
                      <a:pt x="1170" y="76"/>
                    </a:cubicBezTo>
                    <a:cubicBezTo>
                      <a:pt x="1179" y="70"/>
                      <a:pt x="1189" y="65"/>
                      <a:pt x="1199" y="61"/>
                    </a:cubicBezTo>
                    <a:cubicBezTo>
                      <a:pt x="1234" y="48"/>
                      <a:pt x="1275" y="49"/>
                      <a:pt x="1309" y="64"/>
                    </a:cubicBezTo>
                    <a:cubicBezTo>
                      <a:pt x="1320" y="69"/>
                      <a:pt x="1330" y="75"/>
                      <a:pt x="1340" y="83"/>
                    </a:cubicBezTo>
                    <a:cubicBezTo>
                      <a:pt x="1345" y="86"/>
                      <a:pt x="1349" y="90"/>
                      <a:pt x="1353" y="94"/>
                    </a:cubicBezTo>
                    <a:lnTo>
                      <a:pt x="1443" y="184"/>
                    </a:lnTo>
                    <a:cubicBezTo>
                      <a:pt x="1447" y="188"/>
                      <a:pt x="1451" y="193"/>
                      <a:pt x="1455" y="197"/>
                    </a:cubicBezTo>
                    <a:cubicBezTo>
                      <a:pt x="1462" y="207"/>
                      <a:pt x="1468" y="217"/>
                      <a:pt x="1473" y="228"/>
                    </a:cubicBezTo>
                    <a:cubicBezTo>
                      <a:pt x="1489" y="265"/>
                      <a:pt x="1489" y="308"/>
                      <a:pt x="1473" y="345"/>
                    </a:cubicBezTo>
                    <a:cubicBezTo>
                      <a:pt x="1468" y="356"/>
                      <a:pt x="1462" y="366"/>
                      <a:pt x="1454" y="376"/>
                    </a:cubicBezTo>
                    <a:cubicBezTo>
                      <a:pt x="1451" y="381"/>
                      <a:pt x="1446" y="386"/>
                      <a:pt x="1442" y="390"/>
                    </a:cubicBezTo>
                    <a:lnTo>
                      <a:pt x="1237" y="595"/>
                    </a:lnTo>
                    <a:lnTo>
                      <a:pt x="1237" y="632"/>
                    </a:lnTo>
                    <a:cubicBezTo>
                      <a:pt x="1238" y="632"/>
                      <a:pt x="1238" y="632"/>
                      <a:pt x="1239" y="633"/>
                    </a:cubicBezTo>
                    <a:cubicBezTo>
                      <a:pt x="1241" y="635"/>
                      <a:pt x="1243" y="636"/>
                      <a:pt x="1245" y="638"/>
                    </a:cubicBezTo>
                    <a:cubicBezTo>
                      <a:pt x="1250" y="642"/>
                      <a:pt x="1254" y="645"/>
                      <a:pt x="1257" y="649"/>
                    </a:cubicBezTo>
                    <a:cubicBezTo>
                      <a:pt x="1268" y="662"/>
                      <a:pt x="1276" y="677"/>
                      <a:pt x="1280" y="693"/>
                    </a:cubicBezTo>
                    <a:cubicBezTo>
                      <a:pt x="1281" y="698"/>
                      <a:pt x="1282" y="703"/>
                      <a:pt x="1282" y="708"/>
                    </a:cubicBezTo>
                    <a:cubicBezTo>
                      <a:pt x="1282" y="711"/>
                      <a:pt x="1283" y="714"/>
                      <a:pt x="1283" y="717"/>
                    </a:cubicBezTo>
                    <a:lnTo>
                      <a:pt x="1283" y="975"/>
                    </a:lnTo>
                    <a:cubicBezTo>
                      <a:pt x="1282" y="990"/>
                      <a:pt x="1281" y="1005"/>
                      <a:pt x="1279" y="1019"/>
                    </a:cubicBezTo>
                    <a:cubicBezTo>
                      <a:pt x="1276" y="1042"/>
                      <a:pt x="1270" y="1065"/>
                      <a:pt x="1261" y="1087"/>
                    </a:cubicBezTo>
                    <a:cubicBezTo>
                      <a:pt x="1253" y="1107"/>
                      <a:pt x="1243" y="1125"/>
                      <a:pt x="1232" y="1143"/>
                    </a:cubicBezTo>
                    <a:cubicBezTo>
                      <a:pt x="1220" y="1160"/>
                      <a:pt x="1206" y="1176"/>
                      <a:pt x="1191" y="1191"/>
                    </a:cubicBezTo>
                    <a:cubicBezTo>
                      <a:pt x="1177" y="1206"/>
                      <a:pt x="1161" y="1219"/>
                      <a:pt x="1144" y="1231"/>
                    </a:cubicBezTo>
                    <a:cubicBezTo>
                      <a:pt x="1126" y="1243"/>
                      <a:pt x="1107" y="1253"/>
                      <a:pt x="1087" y="1261"/>
                    </a:cubicBezTo>
                    <a:cubicBezTo>
                      <a:pt x="1065" y="1270"/>
                      <a:pt x="1041" y="1276"/>
                      <a:pt x="1017" y="1280"/>
                    </a:cubicBezTo>
                    <a:cubicBezTo>
                      <a:pt x="1003" y="1282"/>
                      <a:pt x="988" y="1283"/>
                      <a:pt x="973" y="1283"/>
                    </a:cubicBezTo>
                    <a:cubicBezTo>
                      <a:pt x="751" y="1283"/>
                      <a:pt x="530" y="1285"/>
                      <a:pt x="308" y="1283"/>
                    </a:cubicBezTo>
                    <a:cubicBezTo>
                      <a:pt x="294" y="1282"/>
                      <a:pt x="279" y="1281"/>
                      <a:pt x="264" y="1279"/>
                    </a:cubicBezTo>
                    <a:cubicBezTo>
                      <a:pt x="240" y="1276"/>
                      <a:pt x="217" y="1269"/>
                      <a:pt x="195" y="1260"/>
                    </a:cubicBezTo>
                    <a:cubicBezTo>
                      <a:pt x="175" y="1252"/>
                      <a:pt x="157" y="1242"/>
                      <a:pt x="139" y="1231"/>
                    </a:cubicBezTo>
                    <a:cubicBezTo>
                      <a:pt x="122" y="1219"/>
                      <a:pt x="107" y="1206"/>
                      <a:pt x="92" y="1191"/>
                    </a:cubicBezTo>
                    <a:cubicBezTo>
                      <a:pt x="78" y="1177"/>
                      <a:pt x="65" y="1161"/>
                      <a:pt x="53" y="1144"/>
                    </a:cubicBezTo>
                    <a:cubicBezTo>
                      <a:pt x="41" y="1126"/>
                      <a:pt x="31" y="1107"/>
                      <a:pt x="23" y="1087"/>
                    </a:cubicBezTo>
                    <a:cubicBezTo>
                      <a:pt x="14" y="1065"/>
                      <a:pt x="7" y="1041"/>
                      <a:pt x="4" y="1017"/>
                    </a:cubicBezTo>
                    <a:cubicBezTo>
                      <a:pt x="2" y="1003"/>
                      <a:pt x="1" y="988"/>
                      <a:pt x="1" y="973"/>
                    </a:cubicBezTo>
                    <a:cubicBezTo>
                      <a:pt x="1" y="886"/>
                      <a:pt x="0" y="798"/>
                      <a:pt x="0" y="710"/>
                    </a:cubicBezTo>
                    <a:lnTo>
                      <a:pt x="0" y="47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Freeform 136">
                <a:extLst>
                  <a:ext uri="{FF2B5EF4-FFF2-40B4-BE49-F238E27FC236}">
                    <a16:creationId xmlns:a16="http://schemas.microsoft.com/office/drawing/2014/main" id="{9C8C9E84-AE00-4A2C-91A0-1FD88912C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4" y="1307"/>
                <a:ext cx="298" cy="253"/>
              </a:xfrm>
              <a:custGeom>
                <a:avLst/>
                <a:gdLst>
                  <a:gd name="T0" fmla="*/ 887 w 1319"/>
                  <a:gd name="T1" fmla="*/ 0 h 1118"/>
                  <a:gd name="T2" fmla="*/ 980 w 1319"/>
                  <a:gd name="T3" fmla="*/ 20 h 1118"/>
                  <a:gd name="T4" fmla="*/ 994 w 1319"/>
                  <a:gd name="T5" fmla="*/ 38 h 1118"/>
                  <a:gd name="T6" fmla="*/ 987 w 1319"/>
                  <a:gd name="T7" fmla="*/ 61 h 1118"/>
                  <a:gd name="T8" fmla="*/ 948 w 1319"/>
                  <a:gd name="T9" fmla="*/ 100 h 1118"/>
                  <a:gd name="T10" fmla="*/ 930 w 1319"/>
                  <a:gd name="T11" fmla="*/ 108 h 1118"/>
                  <a:gd name="T12" fmla="*/ 923 w 1319"/>
                  <a:gd name="T13" fmla="*/ 107 h 1118"/>
                  <a:gd name="T14" fmla="*/ 887 w 1319"/>
                  <a:gd name="T15" fmla="*/ 102 h 1118"/>
                  <a:gd name="T16" fmla="*/ 228 w 1319"/>
                  <a:gd name="T17" fmla="*/ 102 h 1118"/>
                  <a:gd name="T18" fmla="*/ 139 w 1319"/>
                  <a:gd name="T19" fmla="*/ 139 h 1118"/>
                  <a:gd name="T20" fmla="*/ 101 w 1319"/>
                  <a:gd name="T21" fmla="*/ 229 h 1118"/>
                  <a:gd name="T22" fmla="*/ 101 w 1319"/>
                  <a:gd name="T23" fmla="*/ 888 h 1118"/>
                  <a:gd name="T24" fmla="*/ 139 w 1319"/>
                  <a:gd name="T25" fmla="*/ 978 h 1118"/>
                  <a:gd name="T26" fmla="*/ 228 w 1319"/>
                  <a:gd name="T27" fmla="*/ 1015 h 1118"/>
                  <a:gd name="T28" fmla="*/ 887 w 1319"/>
                  <a:gd name="T29" fmla="*/ 1015 h 1118"/>
                  <a:gd name="T30" fmla="*/ 977 w 1319"/>
                  <a:gd name="T31" fmla="*/ 978 h 1118"/>
                  <a:gd name="T32" fmla="*/ 1014 w 1319"/>
                  <a:gd name="T33" fmla="*/ 888 h 1118"/>
                  <a:gd name="T34" fmla="*/ 1014 w 1319"/>
                  <a:gd name="T35" fmla="*/ 687 h 1118"/>
                  <a:gd name="T36" fmla="*/ 1021 w 1319"/>
                  <a:gd name="T37" fmla="*/ 669 h 1118"/>
                  <a:gd name="T38" fmla="*/ 1072 w 1319"/>
                  <a:gd name="T39" fmla="*/ 618 h 1118"/>
                  <a:gd name="T40" fmla="*/ 1090 w 1319"/>
                  <a:gd name="T41" fmla="*/ 610 h 1118"/>
                  <a:gd name="T42" fmla="*/ 1100 w 1319"/>
                  <a:gd name="T43" fmla="*/ 613 h 1118"/>
                  <a:gd name="T44" fmla="*/ 1116 w 1319"/>
                  <a:gd name="T45" fmla="*/ 636 h 1118"/>
                  <a:gd name="T46" fmla="*/ 1116 w 1319"/>
                  <a:gd name="T47" fmla="*/ 888 h 1118"/>
                  <a:gd name="T48" fmla="*/ 1049 w 1319"/>
                  <a:gd name="T49" fmla="*/ 1050 h 1118"/>
                  <a:gd name="T50" fmla="*/ 887 w 1319"/>
                  <a:gd name="T51" fmla="*/ 1117 h 1118"/>
                  <a:gd name="T52" fmla="*/ 228 w 1319"/>
                  <a:gd name="T53" fmla="*/ 1117 h 1118"/>
                  <a:gd name="T54" fmla="*/ 67 w 1319"/>
                  <a:gd name="T55" fmla="*/ 1050 h 1118"/>
                  <a:gd name="T56" fmla="*/ 0 w 1319"/>
                  <a:gd name="T57" fmla="*/ 888 h 1118"/>
                  <a:gd name="T58" fmla="*/ 0 w 1319"/>
                  <a:gd name="T59" fmla="*/ 229 h 1118"/>
                  <a:gd name="T60" fmla="*/ 67 w 1319"/>
                  <a:gd name="T61" fmla="*/ 67 h 1118"/>
                  <a:gd name="T62" fmla="*/ 228 w 1319"/>
                  <a:gd name="T63" fmla="*/ 0 h 1118"/>
                  <a:gd name="T64" fmla="*/ 887 w 1319"/>
                  <a:gd name="T65" fmla="*/ 0 h 1118"/>
                  <a:gd name="T66" fmla="*/ 1299 w 1319"/>
                  <a:gd name="T67" fmla="*/ 158 h 1118"/>
                  <a:gd name="T68" fmla="*/ 1318 w 1319"/>
                  <a:gd name="T69" fmla="*/ 203 h 1118"/>
                  <a:gd name="T70" fmla="*/ 1299 w 1319"/>
                  <a:gd name="T71" fmla="*/ 249 h 1118"/>
                  <a:gd name="T72" fmla="*/ 654 w 1319"/>
                  <a:gd name="T73" fmla="*/ 894 h 1118"/>
                  <a:gd name="T74" fmla="*/ 609 w 1319"/>
                  <a:gd name="T75" fmla="*/ 913 h 1118"/>
                  <a:gd name="T76" fmla="*/ 564 w 1319"/>
                  <a:gd name="T77" fmla="*/ 894 h 1118"/>
                  <a:gd name="T78" fmla="*/ 223 w 1319"/>
                  <a:gd name="T79" fmla="*/ 554 h 1118"/>
                  <a:gd name="T80" fmla="*/ 204 w 1319"/>
                  <a:gd name="T81" fmla="*/ 508 h 1118"/>
                  <a:gd name="T82" fmla="*/ 223 w 1319"/>
                  <a:gd name="T83" fmla="*/ 463 h 1118"/>
                  <a:gd name="T84" fmla="*/ 310 w 1319"/>
                  <a:gd name="T85" fmla="*/ 376 h 1118"/>
                  <a:gd name="T86" fmla="*/ 355 w 1319"/>
                  <a:gd name="T87" fmla="*/ 357 h 1118"/>
                  <a:gd name="T88" fmla="*/ 400 w 1319"/>
                  <a:gd name="T89" fmla="*/ 376 h 1118"/>
                  <a:gd name="T90" fmla="*/ 609 w 1319"/>
                  <a:gd name="T91" fmla="*/ 583 h 1118"/>
                  <a:gd name="T92" fmla="*/ 1121 w 1319"/>
                  <a:gd name="T93" fmla="*/ 71 h 1118"/>
                  <a:gd name="T94" fmla="*/ 1167 w 1319"/>
                  <a:gd name="T95" fmla="*/ 52 h 1118"/>
                  <a:gd name="T96" fmla="*/ 1212 w 1319"/>
                  <a:gd name="T97" fmla="*/ 71 h 1118"/>
                  <a:gd name="T98" fmla="*/ 1299 w 1319"/>
                  <a:gd name="T99" fmla="*/ 15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19" h="1118">
                    <a:moveTo>
                      <a:pt x="887" y="0"/>
                    </a:moveTo>
                    <a:cubicBezTo>
                      <a:pt x="921" y="0"/>
                      <a:pt x="952" y="7"/>
                      <a:pt x="980" y="20"/>
                    </a:cubicBezTo>
                    <a:cubicBezTo>
                      <a:pt x="988" y="24"/>
                      <a:pt x="993" y="30"/>
                      <a:pt x="994" y="38"/>
                    </a:cubicBezTo>
                    <a:cubicBezTo>
                      <a:pt x="996" y="47"/>
                      <a:pt x="994" y="55"/>
                      <a:pt x="987" y="61"/>
                    </a:cubicBezTo>
                    <a:lnTo>
                      <a:pt x="948" y="100"/>
                    </a:lnTo>
                    <a:cubicBezTo>
                      <a:pt x="943" y="106"/>
                      <a:pt x="937" y="108"/>
                      <a:pt x="930" y="108"/>
                    </a:cubicBezTo>
                    <a:cubicBezTo>
                      <a:pt x="929" y="108"/>
                      <a:pt x="926" y="108"/>
                      <a:pt x="923" y="107"/>
                    </a:cubicBezTo>
                    <a:cubicBezTo>
                      <a:pt x="911" y="103"/>
                      <a:pt x="899" y="102"/>
                      <a:pt x="887" y="102"/>
                    </a:cubicBezTo>
                    <a:lnTo>
                      <a:pt x="228" y="102"/>
                    </a:lnTo>
                    <a:cubicBezTo>
                      <a:pt x="193" y="102"/>
                      <a:pt x="163" y="114"/>
                      <a:pt x="139" y="139"/>
                    </a:cubicBezTo>
                    <a:cubicBezTo>
                      <a:pt x="114" y="164"/>
                      <a:pt x="101" y="194"/>
                      <a:pt x="101" y="229"/>
                    </a:cubicBezTo>
                    <a:lnTo>
                      <a:pt x="101" y="888"/>
                    </a:lnTo>
                    <a:cubicBezTo>
                      <a:pt x="101" y="923"/>
                      <a:pt x="114" y="953"/>
                      <a:pt x="139" y="978"/>
                    </a:cubicBezTo>
                    <a:cubicBezTo>
                      <a:pt x="163" y="1003"/>
                      <a:pt x="193" y="1015"/>
                      <a:pt x="228" y="1015"/>
                    </a:cubicBezTo>
                    <a:lnTo>
                      <a:pt x="887" y="1015"/>
                    </a:lnTo>
                    <a:cubicBezTo>
                      <a:pt x="922" y="1015"/>
                      <a:pt x="952" y="1003"/>
                      <a:pt x="977" y="978"/>
                    </a:cubicBezTo>
                    <a:cubicBezTo>
                      <a:pt x="1002" y="953"/>
                      <a:pt x="1014" y="923"/>
                      <a:pt x="1014" y="888"/>
                    </a:cubicBezTo>
                    <a:lnTo>
                      <a:pt x="1014" y="687"/>
                    </a:lnTo>
                    <a:cubicBezTo>
                      <a:pt x="1014" y="680"/>
                      <a:pt x="1017" y="674"/>
                      <a:pt x="1021" y="669"/>
                    </a:cubicBezTo>
                    <a:lnTo>
                      <a:pt x="1072" y="618"/>
                    </a:lnTo>
                    <a:cubicBezTo>
                      <a:pt x="1078" y="613"/>
                      <a:pt x="1084" y="610"/>
                      <a:pt x="1090" y="610"/>
                    </a:cubicBezTo>
                    <a:cubicBezTo>
                      <a:pt x="1094" y="610"/>
                      <a:pt x="1097" y="611"/>
                      <a:pt x="1100" y="613"/>
                    </a:cubicBezTo>
                    <a:cubicBezTo>
                      <a:pt x="1111" y="617"/>
                      <a:pt x="1116" y="625"/>
                      <a:pt x="1116" y="636"/>
                    </a:cubicBezTo>
                    <a:lnTo>
                      <a:pt x="1116" y="888"/>
                    </a:lnTo>
                    <a:cubicBezTo>
                      <a:pt x="1116" y="951"/>
                      <a:pt x="1094" y="1005"/>
                      <a:pt x="1049" y="1050"/>
                    </a:cubicBezTo>
                    <a:cubicBezTo>
                      <a:pt x="1004" y="1095"/>
                      <a:pt x="950" y="1117"/>
                      <a:pt x="887" y="1117"/>
                    </a:cubicBezTo>
                    <a:lnTo>
                      <a:pt x="228" y="1117"/>
                    </a:lnTo>
                    <a:cubicBezTo>
                      <a:pt x="165" y="1117"/>
                      <a:pt x="111" y="1095"/>
                      <a:pt x="67" y="1050"/>
                    </a:cubicBezTo>
                    <a:cubicBezTo>
                      <a:pt x="22" y="1005"/>
                      <a:pt x="0" y="951"/>
                      <a:pt x="0" y="888"/>
                    </a:cubicBezTo>
                    <a:lnTo>
                      <a:pt x="0" y="229"/>
                    </a:lnTo>
                    <a:cubicBezTo>
                      <a:pt x="0" y="166"/>
                      <a:pt x="22" y="112"/>
                      <a:pt x="67" y="67"/>
                    </a:cubicBezTo>
                    <a:cubicBezTo>
                      <a:pt x="111" y="23"/>
                      <a:pt x="165" y="0"/>
                      <a:pt x="228" y="0"/>
                    </a:cubicBezTo>
                    <a:lnTo>
                      <a:pt x="887" y="0"/>
                    </a:lnTo>
                    <a:close/>
                    <a:moveTo>
                      <a:pt x="1299" y="158"/>
                    </a:moveTo>
                    <a:cubicBezTo>
                      <a:pt x="1312" y="171"/>
                      <a:pt x="1318" y="185"/>
                      <a:pt x="1318" y="203"/>
                    </a:cubicBezTo>
                    <a:cubicBezTo>
                      <a:pt x="1318" y="220"/>
                      <a:pt x="1312" y="236"/>
                      <a:pt x="1299" y="249"/>
                    </a:cubicBezTo>
                    <a:lnTo>
                      <a:pt x="654" y="894"/>
                    </a:lnTo>
                    <a:cubicBezTo>
                      <a:pt x="642" y="907"/>
                      <a:pt x="627" y="913"/>
                      <a:pt x="609" y="913"/>
                    </a:cubicBezTo>
                    <a:cubicBezTo>
                      <a:pt x="592" y="913"/>
                      <a:pt x="577" y="907"/>
                      <a:pt x="564" y="894"/>
                    </a:cubicBezTo>
                    <a:lnTo>
                      <a:pt x="223" y="554"/>
                    </a:lnTo>
                    <a:cubicBezTo>
                      <a:pt x="210" y="541"/>
                      <a:pt x="204" y="526"/>
                      <a:pt x="204" y="508"/>
                    </a:cubicBezTo>
                    <a:cubicBezTo>
                      <a:pt x="204" y="491"/>
                      <a:pt x="210" y="476"/>
                      <a:pt x="223" y="463"/>
                    </a:cubicBezTo>
                    <a:lnTo>
                      <a:pt x="310" y="376"/>
                    </a:lnTo>
                    <a:cubicBezTo>
                      <a:pt x="323" y="363"/>
                      <a:pt x="337" y="357"/>
                      <a:pt x="355" y="357"/>
                    </a:cubicBezTo>
                    <a:cubicBezTo>
                      <a:pt x="372" y="357"/>
                      <a:pt x="388" y="363"/>
                      <a:pt x="400" y="376"/>
                    </a:cubicBezTo>
                    <a:lnTo>
                      <a:pt x="609" y="583"/>
                    </a:lnTo>
                    <a:lnTo>
                      <a:pt x="1121" y="71"/>
                    </a:lnTo>
                    <a:cubicBezTo>
                      <a:pt x="1134" y="58"/>
                      <a:pt x="1149" y="52"/>
                      <a:pt x="1167" y="52"/>
                    </a:cubicBezTo>
                    <a:cubicBezTo>
                      <a:pt x="1184" y="52"/>
                      <a:pt x="1199" y="58"/>
                      <a:pt x="1212" y="71"/>
                    </a:cubicBezTo>
                    <a:lnTo>
                      <a:pt x="1299" y="15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445646" y="1576257"/>
            <a:ext cx="2089260" cy="356425"/>
            <a:chOff x="6513134" y="1560616"/>
            <a:chExt cx="2089260" cy="356425"/>
          </a:xfrm>
        </p:grpSpPr>
        <p:sp>
          <p:nvSpPr>
            <p:cNvPr id="181" name="TextBox 180"/>
            <p:cNvSpPr txBox="1"/>
            <p:nvPr/>
          </p:nvSpPr>
          <p:spPr>
            <a:xfrm>
              <a:off x="6852269" y="1616959"/>
              <a:ext cx="175012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MEDIA SERVICES</a:t>
              </a:r>
            </a:p>
          </p:txBody>
        </p:sp>
        <p:grpSp>
          <p:nvGrpSpPr>
            <p:cNvPr id="182" name="Group 134"/>
            <p:cNvGrpSpPr>
              <a:grpSpLocks noChangeAspect="1"/>
            </p:cNvGrpSpPr>
            <p:nvPr/>
          </p:nvGrpSpPr>
          <p:grpSpPr bwMode="auto">
            <a:xfrm>
              <a:off x="6513134" y="1560616"/>
              <a:ext cx="381025" cy="328862"/>
              <a:chOff x="4155" y="1160"/>
              <a:chExt cx="336" cy="290"/>
            </a:xfrm>
          </p:grpSpPr>
          <p:sp>
            <p:nvSpPr>
              <p:cNvPr id="184" name="Freeform 135"/>
              <p:cNvSpPr>
                <a:spLocks noChangeArrowheads="1"/>
              </p:cNvSpPr>
              <p:nvPr/>
            </p:nvSpPr>
            <p:spPr bwMode="auto">
              <a:xfrm>
                <a:off x="4155" y="1160"/>
                <a:ext cx="337" cy="291"/>
              </a:xfrm>
              <a:custGeom>
                <a:avLst/>
                <a:gdLst>
                  <a:gd name="T0" fmla="*/ 0 w 1490"/>
                  <a:gd name="T1" fmla="*/ 479 h 1286"/>
                  <a:gd name="T2" fmla="*/ 1 w 1490"/>
                  <a:gd name="T3" fmla="*/ 308 h 1286"/>
                  <a:gd name="T4" fmla="*/ 4 w 1490"/>
                  <a:gd name="T5" fmla="*/ 264 h 1286"/>
                  <a:gd name="T6" fmla="*/ 23 w 1490"/>
                  <a:gd name="T7" fmla="*/ 196 h 1286"/>
                  <a:gd name="T8" fmla="*/ 53 w 1490"/>
                  <a:gd name="T9" fmla="*/ 139 h 1286"/>
                  <a:gd name="T10" fmla="*/ 92 w 1490"/>
                  <a:gd name="T11" fmla="*/ 92 h 1286"/>
                  <a:gd name="T12" fmla="*/ 139 w 1490"/>
                  <a:gd name="T13" fmla="*/ 53 h 1286"/>
                  <a:gd name="T14" fmla="*/ 196 w 1490"/>
                  <a:gd name="T15" fmla="*/ 22 h 1286"/>
                  <a:gd name="T16" fmla="*/ 266 w 1490"/>
                  <a:gd name="T17" fmla="*/ 4 h 1286"/>
                  <a:gd name="T18" fmla="*/ 310 w 1490"/>
                  <a:gd name="T19" fmla="*/ 0 h 1286"/>
                  <a:gd name="T20" fmla="*/ 973 w 1490"/>
                  <a:gd name="T21" fmla="*/ 0 h 1286"/>
                  <a:gd name="T22" fmla="*/ 1013 w 1490"/>
                  <a:gd name="T23" fmla="*/ 3 h 1286"/>
                  <a:gd name="T24" fmla="*/ 1076 w 1490"/>
                  <a:gd name="T25" fmla="*/ 19 h 1286"/>
                  <a:gd name="T26" fmla="*/ 1093 w 1490"/>
                  <a:gd name="T27" fmla="*/ 25 h 1286"/>
                  <a:gd name="T28" fmla="*/ 1102 w 1490"/>
                  <a:gd name="T29" fmla="*/ 29 h 1286"/>
                  <a:gd name="T30" fmla="*/ 1112 w 1490"/>
                  <a:gd name="T31" fmla="*/ 35 h 1286"/>
                  <a:gd name="T32" fmla="*/ 1147 w 1490"/>
                  <a:gd name="T33" fmla="*/ 71 h 1286"/>
                  <a:gd name="T34" fmla="*/ 1153 w 1490"/>
                  <a:gd name="T35" fmla="*/ 82 h 1286"/>
                  <a:gd name="T36" fmla="*/ 1155 w 1490"/>
                  <a:gd name="T37" fmla="*/ 88 h 1286"/>
                  <a:gd name="T38" fmla="*/ 1157 w 1490"/>
                  <a:gd name="T39" fmla="*/ 86 h 1286"/>
                  <a:gd name="T40" fmla="*/ 1170 w 1490"/>
                  <a:gd name="T41" fmla="*/ 76 h 1286"/>
                  <a:gd name="T42" fmla="*/ 1199 w 1490"/>
                  <a:gd name="T43" fmla="*/ 61 h 1286"/>
                  <a:gd name="T44" fmla="*/ 1309 w 1490"/>
                  <a:gd name="T45" fmla="*/ 64 h 1286"/>
                  <a:gd name="T46" fmla="*/ 1340 w 1490"/>
                  <a:gd name="T47" fmla="*/ 83 h 1286"/>
                  <a:gd name="T48" fmla="*/ 1353 w 1490"/>
                  <a:gd name="T49" fmla="*/ 94 h 1286"/>
                  <a:gd name="T50" fmla="*/ 1443 w 1490"/>
                  <a:gd name="T51" fmla="*/ 184 h 1286"/>
                  <a:gd name="T52" fmla="*/ 1455 w 1490"/>
                  <a:gd name="T53" fmla="*/ 197 h 1286"/>
                  <a:gd name="T54" fmla="*/ 1473 w 1490"/>
                  <a:gd name="T55" fmla="*/ 228 h 1286"/>
                  <a:gd name="T56" fmla="*/ 1473 w 1490"/>
                  <a:gd name="T57" fmla="*/ 345 h 1286"/>
                  <a:gd name="T58" fmla="*/ 1454 w 1490"/>
                  <a:gd name="T59" fmla="*/ 376 h 1286"/>
                  <a:gd name="T60" fmla="*/ 1442 w 1490"/>
                  <a:gd name="T61" fmla="*/ 390 h 1286"/>
                  <a:gd name="T62" fmla="*/ 1237 w 1490"/>
                  <a:gd name="T63" fmla="*/ 595 h 1286"/>
                  <a:gd name="T64" fmla="*/ 1237 w 1490"/>
                  <a:gd name="T65" fmla="*/ 632 h 1286"/>
                  <a:gd name="T66" fmla="*/ 1239 w 1490"/>
                  <a:gd name="T67" fmla="*/ 633 h 1286"/>
                  <a:gd name="T68" fmla="*/ 1245 w 1490"/>
                  <a:gd name="T69" fmla="*/ 638 h 1286"/>
                  <a:gd name="T70" fmla="*/ 1257 w 1490"/>
                  <a:gd name="T71" fmla="*/ 649 h 1286"/>
                  <a:gd name="T72" fmla="*/ 1280 w 1490"/>
                  <a:gd name="T73" fmla="*/ 693 h 1286"/>
                  <a:gd name="T74" fmla="*/ 1282 w 1490"/>
                  <a:gd name="T75" fmla="*/ 708 h 1286"/>
                  <a:gd name="T76" fmla="*/ 1283 w 1490"/>
                  <a:gd name="T77" fmla="*/ 717 h 1286"/>
                  <a:gd name="T78" fmla="*/ 1283 w 1490"/>
                  <a:gd name="T79" fmla="*/ 975 h 1286"/>
                  <a:gd name="T80" fmla="*/ 1279 w 1490"/>
                  <a:gd name="T81" fmla="*/ 1019 h 1286"/>
                  <a:gd name="T82" fmla="*/ 1261 w 1490"/>
                  <a:gd name="T83" fmla="*/ 1087 h 1286"/>
                  <a:gd name="T84" fmla="*/ 1232 w 1490"/>
                  <a:gd name="T85" fmla="*/ 1143 h 1286"/>
                  <a:gd name="T86" fmla="*/ 1191 w 1490"/>
                  <a:gd name="T87" fmla="*/ 1191 h 1286"/>
                  <a:gd name="T88" fmla="*/ 1144 w 1490"/>
                  <a:gd name="T89" fmla="*/ 1231 h 1286"/>
                  <a:gd name="T90" fmla="*/ 1087 w 1490"/>
                  <a:gd name="T91" fmla="*/ 1261 h 1286"/>
                  <a:gd name="T92" fmla="*/ 1017 w 1490"/>
                  <a:gd name="T93" fmla="*/ 1280 h 1286"/>
                  <a:gd name="T94" fmla="*/ 973 w 1490"/>
                  <a:gd name="T95" fmla="*/ 1283 h 1286"/>
                  <a:gd name="T96" fmla="*/ 308 w 1490"/>
                  <a:gd name="T97" fmla="*/ 1283 h 1286"/>
                  <a:gd name="T98" fmla="*/ 264 w 1490"/>
                  <a:gd name="T99" fmla="*/ 1279 h 1286"/>
                  <a:gd name="T100" fmla="*/ 195 w 1490"/>
                  <a:gd name="T101" fmla="*/ 1260 h 1286"/>
                  <a:gd name="T102" fmla="*/ 139 w 1490"/>
                  <a:gd name="T103" fmla="*/ 1231 h 1286"/>
                  <a:gd name="T104" fmla="*/ 92 w 1490"/>
                  <a:gd name="T105" fmla="*/ 1191 h 1286"/>
                  <a:gd name="T106" fmla="*/ 53 w 1490"/>
                  <a:gd name="T107" fmla="*/ 1144 h 1286"/>
                  <a:gd name="T108" fmla="*/ 23 w 1490"/>
                  <a:gd name="T109" fmla="*/ 1087 h 1286"/>
                  <a:gd name="T110" fmla="*/ 4 w 1490"/>
                  <a:gd name="T111" fmla="*/ 1017 h 1286"/>
                  <a:gd name="T112" fmla="*/ 1 w 1490"/>
                  <a:gd name="T113" fmla="*/ 973 h 1286"/>
                  <a:gd name="T114" fmla="*/ 0 w 1490"/>
                  <a:gd name="T115" fmla="*/ 710 h 1286"/>
                  <a:gd name="T116" fmla="*/ 0 w 1490"/>
                  <a:gd name="T117" fmla="*/ 479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90" h="1286">
                    <a:moveTo>
                      <a:pt x="0" y="479"/>
                    </a:moveTo>
                    <a:cubicBezTo>
                      <a:pt x="0" y="422"/>
                      <a:pt x="0" y="365"/>
                      <a:pt x="1" y="308"/>
                    </a:cubicBezTo>
                    <a:cubicBezTo>
                      <a:pt x="1" y="293"/>
                      <a:pt x="2" y="279"/>
                      <a:pt x="4" y="264"/>
                    </a:cubicBezTo>
                    <a:cubicBezTo>
                      <a:pt x="8" y="241"/>
                      <a:pt x="14" y="218"/>
                      <a:pt x="23" y="196"/>
                    </a:cubicBezTo>
                    <a:cubicBezTo>
                      <a:pt x="31" y="176"/>
                      <a:pt x="41" y="157"/>
                      <a:pt x="53" y="139"/>
                    </a:cubicBezTo>
                    <a:cubicBezTo>
                      <a:pt x="65" y="122"/>
                      <a:pt x="78" y="106"/>
                      <a:pt x="92" y="92"/>
                    </a:cubicBezTo>
                    <a:cubicBezTo>
                      <a:pt x="107" y="77"/>
                      <a:pt x="122" y="64"/>
                      <a:pt x="139" y="53"/>
                    </a:cubicBezTo>
                    <a:cubicBezTo>
                      <a:pt x="157" y="40"/>
                      <a:pt x="176" y="30"/>
                      <a:pt x="196" y="22"/>
                    </a:cubicBezTo>
                    <a:cubicBezTo>
                      <a:pt x="219" y="13"/>
                      <a:pt x="242" y="7"/>
                      <a:pt x="266" y="4"/>
                    </a:cubicBezTo>
                    <a:cubicBezTo>
                      <a:pt x="281" y="2"/>
                      <a:pt x="296" y="1"/>
                      <a:pt x="310" y="0"/>
                    </a:cubicBezTo>
                    <a:lnTo>
                      <a:pt x="973" y="0"/>
                    </a:lnTo>
                    <a:cubicBezTo>
                      <a:pt x="987" y="1"/>
                      <a:pt x="1000" y="1"/>
                      <a:pt x="1013" y="3"/>
                    </a:cubicBezTo>
                    <a:cubicBezTo>
                      <a:pt x="1034" y="6"/>
                      <a:pt x="1056" y="11"/>
                      <a:pt x="1076" y="19"/>
                    </a:cubicBezTo>
                    <a:cubicBezTo>
                      <a:pt x="1082" y="21"/>
                      <a:pt x="1088" y="23"/>
                      <a:pt x="1093" y="25"/>
                    </a:cubicBezTo>
                    <a:cubicBezTo>
                      <a:pt x="1096" y="27"/>
                      <a:pt x="1099" y="28"/>
                      <a:pt x="1102" y="29"/>
                    </a:cubicBezTo>
                    <a:cubicBezTo>
                      <a:pt x="1105" y="31"/>
                      <a:pt x="1109" y="33"/>
                      <a:pt x="1112" y="35"/>
                    </a:cubicBezTo>
                    <a:cubicBezTo>
                      <a:pt x="1126" y="44"/>
                      <a:pt x="1138" y="56"/>
                      <a:pt x="1147" y="71"/>
                    </a:cubicBezTo>
                    <a:cubicBezTo>
                      <a:pt x="1149" y="74"/>
                      <a:pt x="1151" y="78"/>
                      <a:pt x="1153" y="82"/>
                    </a:cubicBezTo>
                    <a:cubicBezTo>
                      <a:pt x="1154" y="85"/>
                      <a:pt x="1154" y="86"/>
                      <a:pt x="1155" y="88"/>
                    </a:cubicBezTo>
                    <a:lnTo>
                      <a:pt x="1157" y="86"/>
                    </a:lnTo>
                    <a:cubicBezTo>
                      <a:pt x="1161" y="83"/>
                      <a:pt x="1166" y="79"/>
                      <a:pt x="1170" y="76"/>
                    </a:cubicBezTo>
                    <a:cubicBezTo>
                      <a:pt x="1179" y="70"/>
                      <a:pt x="1189" y="65"/>
                      <a:pt x="1199" y="61"/>
                    </a:cubicBezTo>
                    <a:cubicBezTo>
                      <a:pt x="1234" y="48"/>
                      <a:pt x="1275" y="49"/>
                      <a:pt x="1309" y="64"/>
                    </a:cubicBezTo>
                    <a:cubicBezTo>
                      <a:pt x="1320" y="69"/>
                      <a:pt x="1330" y="75"/>
                      <a:pt x="1340" y="83"/>
                    </a:cubicBezTo>
                    <a:cubicBezTo>
                      <a:pt x="1345" y="86"/>
                      <a:pt x="1349" y="90"/>
                      <a:pt x="1353" y="94"/>
                    </a:cubicBezTo>
                    <a:lnTo>
                      <a:pt x="1443" y="184"/>
                    </a:lnTo>
                    <a:cubicBezTo>
                      <a:pt x="1447" y="188"/>
                      <a:pt x="1451" y="193"/>
                      <a:pt x="1455" y="197"/>
                    </a:cubicBezTo>
                    <a:cubicBezTo>
                      <a:pt x="1462" y="207"/>
                      <a:pt x="1468" y="217"/>
                      <a:pt x="1473" y="228"/>
                    </a:cubicBezTo>
                    <a:cubicBezTo>
                      <a:pt x="1489" y="265"/>
                      <a:pt x="1489" y="308"/>
                      <a:pt x="1473" y="345"/>
                    </a:cubicBezTo>
                    <a:cubicBezTo>
                      <a:pt x="1468" y="356"/>
                      <a:pt x="1462" y="366"/>
                      <a:pt x="1454" y="376"/>
                    </a:cubicBezTo>
                    <a:cubicBezTo>
                      <a:pt x="1451" y="381"/>
                      <a:pt x="1446" y="386"/>
                      <a:pt x="1442" y="390"/>
                    </a:cubicBezTo>
                    <a:lnTo>
                      <a:pt x="1237" y="595"/>
                    </a:lnTo>
                    <a:lnTo>
                      <a:pt x="1237" y="632"/>
                    </a:lnTo>
                    <a:cubicBezTo>
                      <a:pt x="1238" y="632"/>
                      <a:pt x="1238" y="632"/>
                      <a:pt x="1239" y="633"/>
                    </a:cubicBezTo>
                    <a:cubicBezTo>
                      <a:pt x="1241" y="635"/>
                      <a:pt x="1243" y="636"/>
                      <a:pt x="1245" y="638"/>
                    </a:cubicBezTo>
                    <a:cubicBezTo>
                      <a:pt x="1250" y="642"/>
                      <a:pt x="1254" y="645"/>
                      <a:pt x="1257" y="649"/>
                    </a:cubicBezTo>
                    <a:cubicBezTo>
                      <a:pt x="1268" y="662"/>
                      <a:pt x="1276" y="677"/>
                      <a:pt x="1280" y="693"/>
                    </a:cubicBezTo>
                    <a:cubicBezTo>
                      <a:pt x="1281" y="698"/>
                      <a:pt x="1282" y="703"/>
                      <a:pt x="1282" y="708"/>
                    </a:cubicBezTo>
                    <a:cubicBezTo>
                      <a:pt x="1282" y="711"/>
                      <a:pt x="1283" y="714"/>
                      <a:pt x="1283" y="717"/>
                    </a:cubicBezTo>
                    <a:lnTo>
                      <a:pt x="1283" y="975"/>
                    </a:lnTo>
                    <a:cubicBezTo>
                      <a:pt x="1282" y="990"/>
                      <a:pt x="1281" y="1005"/>
                      <a:pt x="1279" y="1019"/>
                    </a:cubicBezTo>
                    <a:cubicBezTo>
                      <a:pt x="1276" y="1042"/>
                      <a:pt x="1270" y="1065"/>
                      <a:pt x="1261" y="1087"/>
                    </a:cubicBezTo>
                    <a:cubicBezTo>
                      <a:pt x="1253" y="1107"/>
                      <a:pt x="1243" y="1125"/>
                      <a:pt x="1232" y="1143"/>
                    </a:cubicBezTo>
                    <a:cubicBezTo>
                      <a:pt x="1220" y="1160"/>
                      <a:pt x="1206" y="1176"/>
                      <a:pt x="1191" y="1191"/>
                    </a:cubicBezTo>
                    <a:cubicBezTo>
                      <a:pt x="1177" y="1206"/>
                      <a:pt x="1161" y="1219"/>
                      <a:pt x="1144" y="1231"/>
                    </a:cubicBezTo>
                    <a:cubicBezTo>
                      <a:pt x="1126" y="1243"/>
                      <a:pt x="1107" y="1253"/>
                      <a:pt x="1087" y="1261"/>
                    </a:cubicBezTo>
                    <a:cubicBezTo>
                      <a:pt x="1065" y="1270"/>
                      <a:pt x="1041" y="1276"/>
                      <a:pt x="1017" y="1280"/>
                    </a:cubicBezTo>
                    <a:cubicBezTo>
                      <a:pt x="1003" y="1282"/>
                      <a:pt x="988" y="1283"/>
                      <a:pt x="973" y="1283"/>
                    </a:cubicBezTo>
                    <a:cubicBezTo>
                      <a:pt x="751" y="1283"/>
                      <a:pt x="530" y="1285"/>
                      <a:pt x="308" y="1283"/>
                    </a:cubicBezTo>
                    <a:cubicBezTo>
                      <a:pt x="294" y="1282"/>
                      <a:pt x="279" y="1281"/>
                      <a:pt x="264" y="1279"/>
                    </a:cubicBezTo>
                    <a:cubicBezTo>
                      <a:pt x="240" y="1276"/>
                      <a:pt x="217" y="1269"/>
                      <a:pt x="195" y="1260"/>
                    </a:cubicBezTo>
                    <a:cubicBezTo>
                      <a:pt x="175" y="1252"/>
                      <a:pt x="157" y="1242"/>
                      <a:pt x="139" y="1231"/>
                    </a:cubicBezTo>
                    <a:cubicBezTo>
                      <a:pt x="122" y="1219"/>
                      <a:pt x="107" y="1206"/>
                      <a:pt x="92" y="1191"/>
                    </a:cubicBezTo>
                    <a:cubicBezTo>
                      <a:pt x="78" y="1177"/>
                      <a:pt x="65" y="1161"/>
                      <a:pt x="53" y="1144"/>
                    </a:cubicBezTo>
                    <a:cubicBezTo>
                      <a:pt x="41" y="1126"/>
                      <a:pt x="31" y="1107"/>
                      <a:pt x="23" y="1087"/>
                    </a:cubicBezTo>
                    <a:cubicBezTo>
                      <a:pt x="14" y="1065"/>
                      <a:pt x="7" y="1041"/>
                      <a:pt x="4" y="1017"/>
                    </a:cubicBezTo>
                    <a:cubicBezTo>
                      <a:pt x="2" y="1003"/>
                      <a:pt x="1" y="988"/>
                      <a:pt x="1" y="973"/>
                    </a:cubicBezTo>
                    <a:cubicBezTo>
                      <a:pt x="1" y="886"/>
                      <a:pt x="0" y="798"/>
                      <a:pt x="0" y="710"/>
                    </a:cubicBezTo>
                    <a:lnTo>
                      <a:pt x="0" y="47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Freeform 136"/>
              <p:cNvSpPr>
                <a:spLocks noChangeArrowheads="1"/>
              </p:cNvSpPr>
              <p:nvPr/>
            </p:nvSpPr>
            <p:spPr bwMode="auto">
              <a:xfrm>
                <a:off x="4174" y="1179"/>
                <a:ext cx="298" cy="253"/>
              </a:xfrm>
              <a:custGeom>
                <a:avLst/>
                <a:gdLst>
                  <a:gd name="T0" fmla="*/ 887 w 1319"/>
                  <a:gd name="T1" fmla="*/ 0 h 1118"/>
                  <a:gd name="T2" fmla="*/ 980 w 1319"/>
                  <a:gd name="T3" fmla="*/ 20 h 1118"/>
                  <a:gd name="T4" fmla="*/ 994 w 1319"/>
                  <a:gd name="T5" fmla="*/ 38 h 1118"/>
                  <a:gd name="T6" fmla="*/ 987 w 1319"/>
                  <a:gd name="T7" fmla="*/ 61 h 1118"/>
                  <a:gd name="T8" fmla="*/ 948 w 1319"/>
                  <a:gd name="T9" fmla="*/ 100 h 1118"/>
                  <a:gd name="T10" fmla="*/ 930 w 1319"/>
                  <a:gd name="T11" fmla="*/ 108 h 1118"/>
                  <a:gd name="T12" fmla="*/ 923 w 1319"/>
                  <a:gd name="T13" fmla="*/ 107 h 1118"/>
                  <a:gd name="T14" fmla="*/ 887 w 1319"/>
                  <a:gd name="T15" fmla="*/ 102 h 1118"/>
                  <a:gd name="T16" fmla="*/ 228 w 1319"/>
                  <a:gd name="T17" fmla="*/ 102 h 1118"/>
                  <a:gd name="T18" fmla="*/ 139 w 1319"/>
                  <a:gd name="T19" fmla="*/ 139 h 1118"/>
                  <a:gd name="T20" fmla="*/ 101 w 1319"/>
                  <a:gd name="T21" fmla="*/ 229 h 1118"/>
                  <a:gd name="T22" fmla="*/ 101 w 1319"/>
                  <a:gd name="T23" fmla="*/ 888 h 1118"/>
                  <a:gd name="T24" fmla="*/ 139 w 1319"/>
                  <a:gd name="T25" fmla="*/ 978 h 1118"/>
                  <a:gd name="T26" fmla="*/ 228 w 1319"/>
                  <a:gd name="T27" fmla="*/ 1015 h 1118"/>
                  <a:gd name="T28" fmla="*/ 887 w 1319"/>
                  <a:gd name="T29" fmla="*/ 1015 h 1118"/>
                  <a:gd name="T30" fmla="*/ 977 w 1319"/>
                  <a:gd name="T31" fmla="*/ 978 h 1118"/>
                  <a:gd name="T32" fmla="*/ 1014 w 1319"/>
                  <a:gd name="T33" fmla="*/ 888 h 1118"/>
                  <a:gd name="T34" fmla="*/ 1014 w 1319"/>
                  <a:gd name="T35" fmla="*/ 687 h 1118"/>
                  <a:gd name="T36" fmla="*/ 1021 w 1319"/>
                  <a:gd name="T37" fmla="*/ 669 h 1118"/>
                  <a:gd name="T38" fmla="*/ 1072 w 1319"/>
                  <a:gd name="T39" fmla="*/ 618 h 1118"/>
                  <a:gd name="T40" fmla="*/ 1090 w 1319"/>
                  <a:gd name="T41" fmla="*/ 610 h 1118"/>
                  <a:gd name="T42" fmla="*/ 1100 w 1319"/>
                  <a:gd name="T43" fmla="*/ 613 h 1118"/>
                  <a:gd name="T44" fmla="*/ 1116 w 1319"/>
                  <a:gd name="T45" fmla="*/ 636 h 1118"/>
                  <a:gd name="T46" fmla="*/ 1116 w 1319"/>
                  <a:gd name="T47" fmla="*/ 888 h 1118"/>
                  <a:gd name="T48" fmla="*/ 1049 w 1319"/>
                  <a:gd name="T49" fmla="*/ 1050 h 1118"/>
                  <a:gd name="T50" fmla="*/ 887 w 1319"/>
                  <a:gd name="T51" fmla="*/ 1117 h 1118"/>
                  <a:gd name="T52" fmla="*/ 228 w 1319"/>
                  <a:gd name="T53" fmla="*/ 1117 h 1118"/>
                  <a:gd name="T54" fmla="*/ 67 w 1319"/>
                  <a:gd name="T55" fmla="*/ 1050 h 1118"/>
                  <a:gd name="T56" fmla="*/ 0 w 1319"/>
                  <a:gd name="T57" fmla="*/ 888 h 1118"/>
                  <a:gd name="T58" fmla="*/ 0 w 1319"/>
                  <a:gd name="T59" fmla="*/ 229 h 1118"/>
                  <a:gd name="T60" fmla="*/ 67 w 1319"/>
                  <a:gd name="T61" fmla="*/ 67 h 1118"/>
                  <a:gd name="T62" fmla="*/ 228 w 1319"/>
                  <a:gd name="T63" fmla="*/ 0 h 1118"/>
                  <a:gd name="T64" fmla="*/ 887 w 1319"/>
                  <a:gd name="T65" fmla="*/ 0 h 1118"/>
                  <a:gd name="T66" fmla="*/ 1299 w 1319"/>
                  <a:gd name="T67" fmla="*/ 158 h 1118"/>
                  <a:gd name="T68" fmla="*/ 1318 w 1319"/>
                  <a:gd name="T69" fmla="*/ 203 h 1118"/>
                  <a:gd name="T70" fmla="*/ 1299 w 1319"/>
                  <a:gd name="T71" fmla="*/ 249 h 1118"/>
                  <a:gd name="T72" fmla="*/ 654 w 1319"/>
                  <a:gd name="T73" fmla="*/ 894 h 1118"/>
                  <a:gd name="T74" fmla="*/ 609 w 1319"/>
                  <a:gd name="T75" fmla="*/ 913 h 1118"/>
                  <a:gd name="T76" fmla="*/ 564 w 1319"/>
                  <a:gd name="T77" fmla="*/ 894 h 1118"/>
                  <a:gd name="T78" fmla="*/ 223 w 1319"/>
                  <a:gd name="T79" fmla="*/ 554 h 1118"/>
                  <a:gd name="T80" fmla="*/ 204 w 1319"/>
                  <a:gd name="T81" fmla="*/ 508 h 1118"/>
                  <a:gd name="T82" fmla="*/ 223 w 1319"/>
                  <a:gd name="T83" fmla="*/ 463 h 1118"/>
                  <a:gd name="T84" fmla="*/ 310 w 1319"/>
                  <a:gd name="T85" fmla="*/ 376 h 1118"/>
                  <a:gd name="T86" fmla="*/ 355 w 1319"/>
                  <a:gd name="T87" fmla="*/ 357 h 1118"/>
                  <a:gd name="T88" fmla="*/ 400 w 1319"/>
                  <a:gd name="T89" fmla="*/ 376 h 1118"/>
                  <a:gd name="T90" fmla="*/ 609 w 1319"/>
                  <a:gd name="T91" fmla="*/ 583 h 1118"/>
                  <a:gd name="T92" fmla="*/ 1121 w 1319"/>
                  <a:gd name="T93" fmla="*/ 71 h 1118"/>
                  <a:gd name="T94" fmla="*/ 1167 w 1319"/>
                  <a:gd name="T95" fmla="*/ 52 h 1118"/>
                  <a:gd name="T96" fmla="*/ 1212 w 1319"/>
                  <a:gd name="T97" fmla="*/ 71 h 1118"/>
                  <a:gd name="T98" fmla="*/ 1299 w 1319"/>
                  <a:gd name="T99" fmla="*/ 15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19" h="1118">
                    <a:moveTo>
                      <a:pt x="887" y="0"/>
                    </a:moveTo>
                    <a:cubicBezTo>
                      <a:pt x="921" y="0"/>
                      <a:pt x="952" y="7"/>
                      <a:pt x="980" y="20"/>
                    </a:cubicBezTo>
                    <a:cubicBezTo>
                      <a:pt x="988" y="24"/>
                      <a:pt x="993" y="30"/>
                      <a:pt x="994" y="38"/>
                    </a:cubicBezTo>
                    <a:cubicBezTo>
                      <a:pt x="996" y="47"/>
                      <a:pt x="994" y="55"/>
                      <a:pt x="987" y="61"/>
                    </a:cubicBezTo>
                    <a:lnTo>
                      <a:pt x="948" y="100"/>
                    </a:lnTo>
                    <a:cubicBezTo>
                      <a:pt x="943" y="106"/>
                      <a:pt x="937" y="108"/>
                      <a:pt x="930" y="108"/>
                    </a:cubicBezTo>
                    <a:cubicBezTo>
                      <a:pt x="929" y="108"/>
                      <a:pt x="926" y="108"/>
                      <a:pt x="923" y="107"/>
                    </a:cubicBezTo>
                    <a:cubicBezTo>
                      <a:pt x="911" y="103"/>
                      <a:pt x="899" y="102"/>
                      <a:pt x="887" y="102"/>
                    </a:cubicBezTo>
                    <a:lnTo>
                      <a:pt x="228" y="102"/>
                    </a:lnTo>
                    <a:cubicBezTo>
                      <a:pt x="193" y="102"/>
                      <a:pt x="163" y="114"/>
                      <a:pt x="139" y="139"/>
                    </a:cubicBezTo>
                    <a:cubicBezTo>
                      <a:pt x="114" y="164"/>
                      <a:pt x="101" y="194"/>
                      <a:pt x="101" y="229"/>
                    </a:cubicBezTo>
                    <a:lnTo>
                      <a:pt x="101" y="888"/>
                    </a:lnTo>
                    <a:cubicBezTo>
                      <a:pt x="101" y="923"/>
                      <a:pt x="114" y="953"/>
                      <a:pt x="139" y="978"/>
                    </a:cubicBezTo>
                    <a:cubicBezTo>
                      <a:pt x="163" y="1003"/>
                      <a:pt x="193" y="1015"/>
                      <a:pt x="228" y="1015"/>
                    </a:cubicBezTo>
                    <a:lnTo>
                      <a:pt x="887" y="1015"/>
                    </a:lnTo>
                    <a:cubicBezTo>
                      <a:pt x="922" y="1015"/>
                      <a:pt x="952" y="1003"/>
                      <a:pt x="977" y="978"/>
                    </a:cubicBezTo>
                    <a:cubicBezTo>
                      <a:pt x="1002" y="953"/>
                      <a:pt x="1014" y="923"/>
                      <a:pt x="1014" y="888"/>
                    </a:cubicBezTo>
                    <a:lnTo>
                      <a:pt x="1014" y="687"/>
                    </a:lnTo>
                    <a:cubicBezTo>
                      <a:pt x="1014" y="680"/>
                      <a:pt x="1017" y="674"/>
                      <a:pt x="1021" y="669"/>
                    </a:cubicBezTo>
                    <a:lnTo>
                      <a:pt x="1072" y="618"/>
                    </a:lnTo>
                    <a:cubicBezTo>
                      <a:pt x="1078" y="613"/>
                      <a:pt x="1084" y="610"/>
                      <a:pt x="1090" y="610"/>
                    </a:cubicBezTo>
                    <a:cubicBezTo>
                      <a:pt x="1094" y="610"/>
                      <a:pt x="1097" y="611"/>
                      <a:pt x="1100" y="613"/>
                    </a:cubicBezTo>
                    <a:cubicBezTo>
                      <a:pt x="1111" y="617"/>
                      <a:pt x="1116" y="625"/>
                      <a:pt x="1116" y="636"/>
                    </a:cubicBezTo>
                    <a:lnTo>
                      <a:pt x="1116" y="888"/>
                    </a:lnTo>
                    <a:cubicBezTo>
                      <a:pt x="1116" y="951"/>
                      <a:pt x="1094" y="1005"/>
                      <a:pt x="1049" y="1050"/>
                    </a:cubicBezTo>
                    <a:cubicBezTo>
                      <a:pt x="1004" y="1095"/>
                      <a:pt x="950" y="1117"/>
                      <a:pt x="887" y="1117"/>
                    </a:cubicBezTo>
                    <a:lnTo>
                      <a:pt x="228" y="1117"/>
                    </a:lnTo>
                    <a:cubicBezTo>
                      <a:pt x="165" y="1117"/>
                      <a:pt x="111" y="1095"/>
                      <a:pt x="67" y="1050"/>
                    </a:cubicBezTo>
                    <a:cubicBezTo>
                      <a:pt x="22" y="1005"/>
                      <a:pt x="0" y="951"/>
                      <a:pt x="0" y="888"/>
                    </a:cubicBezTo>
                    <a:lnTo>
                      <a:pt x="0" y="229"/>
                    </a:lnTo>
                    <a:cubicBezTo>
                      <a:pt x="0" y="166"/>
                      <a:pt x="22" y="112"/>
                      <a:pt x="67" y="67"/>
                    </a:cubicBezTo>
                    <a:cubicBezTo>
                      <a:pt x="111" y="23"/>
                      <a:pt x="165" y="0"/>
                      <a:pt x="228" y="0"/>
                    </a:cubicBezTo>
                    <a:lnTo>
                      <a:pt x="887" y="0"/>
                    </a:lnTo>
                    <a:close/>
                    <a:moveTo>
                      <a:pt x="1299" y="158"/>
                    </a:moveTo>
                    <a:cubicBezTo>
                      <a:pt x="1312" y="171"/>
                      <a:pt x="1318" y="185"/>
                      <a:pt x="1318" y="203"/>
                    </a:cubicBezTo>
                    <a:cubicBezTo>
                      <a:pt x="1318" y="220"/>
                      <a:pt x="1312" y="236"/>
                      <a:pt x="1299" y="249"/>
                    </a:cubicBezTo>
                    <a:lnTo>
                      <a:pt x="654" y="894"/>
                    </a:lnTo>
                    <a:cubicBezTo>
                      <a:pt x="642" y="907"/>
                      <a:pt x="627" y="913"/>
                      <a:pt x="609" y="913"/>
                    </a:cubicBezTo>
                    <a:cubicBezTo>
                      <a:pt x="592" y="913"/>
                      <a:pt x="577" y="907"/>
                      <a:pt x="564" y="894"/>
                    </a:cubicBezTo>
                    <a:lnTo>
                      <a:pt x="223" y="554"/>
                    </a:lnTo>
                    <a:cubicBezTo>
                      <a:pt x="210" y="541"/>
                      <a:pt x="204" y="526"/>
                      <a:pt x="204" y="508"/>
                    </a:cubicBezTo>
                    <a:cubicBezTo>
                      <a:pt x="204" y="491"/>
                      <a:pt x="210" y="476"/>
                      <a:pt x="223" y="463"/>
                    </a:cubicBezTo>
                    <a:lnTo>
                      <a:pt x="310" y="376"/>
                    </a:lnTo>
                    <a:cubicBezTo>
                      <a:pt x="323" y="363"/>
                      <a:pt x="337" y="357"/>
                      <a:pt x="355" y="357"/>
                    </a:cubicBezTo>
                    <a:cubicBezTo>
                      <a:pt x="372" y="357"/>
                      <a:pt x="388" y="363"/>
                      <a:pt x="400" y="376"/>
                    </a:cubicBezTo>
                    <a:lnTo>
                      <a:pt x="609" y="583"/>
                    </a:lnTo>
                    <a:lnTo>
                      <a:pt x="1121" y="71"/>
                    </a:lnTo>
                    <a:cubicBezTo>
                      <a:pt x="1134" y="58"/>
                      <a:pt x="1149" y="52"/>
                      <a:pt x="1167" y="52"/>
                    </a:cubicBezTo>
                    <a:cubicBezTo>
                      <a:pt x="1184" y="52"/>
                      <a:pt x="1199" y="58"/>
                      <a:pt x="1212" y="71"/>
                    </a:cubicBezTo>
                    <a:lnTo>
                      <a:pt x="1299" y="15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AFC2039-8FD9-4BBB-88B9-49329A963833}"/>
              </a:ext>
            </a:extLst>
          </p:cNvPr>
          <p:cNvCxnSpPr>
            <a:cxnSpLocks/>
          </p:cNvCxnSpPr>
          <p:nvPr/>
        </p:nvCxnSpPr>
        <p:spPr>
          <a:xfrm flipH="1">
            <a:off x="4609119" y="3673968"/>
            <a:ext cx="145888" cy="8171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4CD0DB8-3D20-43FE-8C7D-3856117A77C2}"/>
              </a:ext>
            </a:extLst>
          </p:cNvPr>
          <p:cNvCxnSpPr>
            <a:cxnSpLocks/>
          </p:cNvCxnSpPr>
          <p:nvPr/>
        </p:nvCxnSpPr>
        <p:spPr>
          <a:xfrm flipH="1">
            <a:off x="1957994" y="3652534"/>
            <a:ext cx="145888" cy="8171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Freeform 5">
            <a:extLst>
              <a:ext uri="{FF2B5EF4-FFF2-40B4-BE49-F238E27FC236}">
                <a16:creationId xmlns:a16="http://schemas.microsoft.com/office/drawing/2014/main" id="{0E545C36-1CE4-4937-8B2C-3DB391DA66D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13934" y="3578280"/>
            <a:ext cx="138019" cy="154209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solidFill>
            <a:srgbClr val="FFFFFF"/>
          </a:solidFill>
          <a:ln w="12700" cap="flat">
            <a:solidFill>
              <a:sysClr val="windowText" lastClr="00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9945" tIns="34973" rIns="69945" bIns="34973" numCol="1" anchor="t" anchorCtr="0" compatLnSpc="1">
            <a:prstTxWarp prst="textNoShape">
              <a:avLst/>
            </a:prstTxWarp>
          </a:bodyPr>
          <a:lstStyle/>
          <a:p>
            <a:pPr defTabSz="713478">
              <a:defRPr/>
            </a:pPr>
            <a:endParaRPr lang="en-US" sz="1377" kern="0">
              <a:solidFill>
                <a:srgbClr val="505050"/>
              </a:solidFill>
              <a:latin typeface="Segoe UI Semilight"/>
            </a:endParaRP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280156FC-FAE4-4E13-9648-CEE3333AC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1854" y="3461918"/>
            <a:ext cx="177992" cy="17799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B263D9F3-DDC6-480E-91E7-C6366FBF23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251" y="3448870"/>
            <a:ext cx="177992" cy="177992"/>
          </a:xfrm>
          <a:prstGeom prst="rect">
            <a:avLst/>
          </a:prstGeom>
        </p:spPr>
      </p:pic>
      <p:sp>
        <p:nvSpPr>
          <p:cNvPr id="148" name="Freeform 5">
            <a:extLst>
              <a:ext uri="{FF2B5EF4-FFF2-40B4-BE49-F238E27FC236}">
                <a16:creationId xmlns:a16="http://schemas.microsoft.com/office/drawing/2014/main" id="{6C3522AF-3435-458D-B065-ACA3D15C00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88711" y="3565232"/>
            <a:ext cx="138019" cy="154209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solidFill>
            <a:srgbClr val="FFFFFF"/>
          </a:solidFill>
          <a:ln w="12700" cap="flat">
            <a:solidFill>
              <a:sysClr val="windowText" lastClr="00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9945" tIns="34973" rIns="69945" bIns="34973" numCol="1" anchor="t" anchorCtr="0" compatLnSpc="1">
            <a:prstTxWarp prst="textNoShape">
              <a:avLst/>
            </a:prstTxWarp>
          </a:bodyPr>
          <a:lstStyle/>
          <a:p>
            <a:pPr defTabSz="713478">
              <a:defRPr/>
            </a:pPr>
            <a:endParaRPr lang="en-US" sz="1377" kern="0">
              <a:solidFill>
                <a:srgbClr val="505050"/>
              </a:solidFill>
              <a:latin typeface="Segoe UI Semilight"/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E0CDF491-51A3-44A0-8FA7-D8AC9A75B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849" y="3472370"/>
            <a:ext cx="177992" cy="177992"/>
          </a:xfrm>
          <a:prstGeom prst="rect">
            <a:avLst/>
          </a:prstGeom>
        </p:spPr>
      </p:pic>
      <p:sp>
        <p:nvSpPr>
          <p:cNvPr id="153" name="Freeform 5">
            <a:extLst>
              <a:ext uri="{FF2B5EF4-FFF2-40B4-BE49-F238E27FC236}">
                <a16:creationId xmlns:a16="http://schemas.microsoft.com/office/drawing/2014/main" id="{D0530ED0-B02B-4218-92F2-892CEE763A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16309" y="3588732"/>
            <a:ext cx="138019" cy="154209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solidFill>
            <a:srgbClr val="FFFFFF"/>
          </a:solidFill>
          <a:ln w="12700" cap="flat">
            <a:solidFill>
              <a:sysClr val="windowText" lastClr="00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9945" tIns="34973" rIns="69945" bIns="34973" numCol="1" anchor="t" anchorCtr="0" compatLnSpc="1">
            <a:prstTxWarp prst="textNoShape">
              <a:avLst/>
            </a:prstTxWarp>
          </a:bodyPr>
          <a:lstStyle/>
          <a:p>
            <a:pPr defTabSz="713478">
              <a:defRPr/>
            </a:pPr>
            <a:endParaRPr lang="en-US" sz="1377" kern="0">
              <a:solidFill>
                <a:srgbClr val="505050"/>
              </a:solidFill>
              <a:latin typeface="Segoe UI Semilight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A216F06-A10E-411B-9474-B2A1FDF82742}"/>
              </a:ext>
            </a:extLst>
          </p:cNvPr>
          <p:cNvCxnSpPr>
            <a:cxnSpLocks/>
            <a:stCxn id="153" idx="6"/>
          </p:cNvCxnSpPr>
          <p:nvPr/>
        </p:nvCxnSpPr>
        <p:spPr>
          <a:xfrm flipH="1">
            <a:off x="7239431" y="3673968"/>
            <a:ext cx="145888" cy="8171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6">
            <a:extLst>
              <a:ext uri="{FF2B5EF4-FFF2-40B4-BE49-F238E27FC236}">
                <a16:creationId xmlns:a16="http://schemas.microsoft.com/office/drawing/2014/main" id="{FC2C6194-B324-456E-9625-37BC26DF5691}"/>
              </a:ext>
            </a:extLst>
          </p:cNvPr>
          <p:cNvSpPr/>
          <p:nvPr/>
        </p:nvSpPr>
        <p:spPr>
          <a:xfrm>
            <a:off x="42833" y="1168973"/>
            <a:ext cx="1102891" cy="599703"/>
          </a:xfrm>
          <a:custGeom>
            <a:avLst/>
            <a:gdLst>
              <a:gd name="connsiteX0" fmla="*/ 0 w 750372"/>
              <a:gd name="connsiteY0" fmla="*/ 0 h 388419"/>
              <a:gd name="connsiteX1" fmla="*/ 750372 w 750372"/>
              <a:gd name="connsiteY1" fmla="*/ 0 h 388419"/>
              <a:gd name="connsiteX2" fmla="*/ 750372 w 750372"/>
              <a:gd name="connsiteY2" fmla="*/ 388419 h 388419"/>
              <a:gd name="connsiteX3" fmla="*/ 0 w 750372"/>
              <a:gd name="connsiteY3" fmla="*/ 388419 h 388419"/>
              <a:gd name="connsiteX4" fmla="*/ 0 w 750372"/>
              <a:gd name="connsiteY4" fmla="*/ 0 h 388419"/>
              <a:gd name="connsiteX0" fmla="*/ 0 w 912297"/>
              <a:gd name="connsiteY0" fmla="*/ 142875 h 388419"/>
              <a:gd name="connsiteX1" fmla="*/ 912297 w 912297"/>
              <a:gd name="connsiteY1" fmla="*/ 0 h 388419"/>
              <a:gd name="connsiteX2" fmla="*/ 912297 w 912297"/>
              <a:gd name="connsiteY2" fmla="*/ 388419 h 388419"/>
              <a:gd name="connsiteX3" fmla="*/ 161925 w 912297"/>
              <a:gd name="connsiteY3" fmla="*/ 388419 h 388419"/>
              <a:gd name="connsiteX4" fmla="*/ 0 w 912297"/>
              <a:gd name="connsiteY4" fmla="*/ 142875 h 388419"/>
              <a:gd name="connsiteX0" fmla="*/ 0 w 912297"/>
              <a:gd name="connsiteY0" fmla="*/ 82550 h 328094"/>
              <a:gd name="connsiteX1" fmla="*/ 328097 w 912297"/>
              <a:gd name="connsiteY1" fmla="*/ 0 h 328094"/>
              <a:gd name="connsiteX2" fmla="*/ 912297 w 912297"/>
              <a:gd name="connsiteY2" fmla="*/ 328094 h 328094"/>
              <a:gd name="connsiteX3" fmla="*/ 161925 w 912297"/>
              <a:gd name="connsiteY3" fmla="*/ 328094 h 328094"/>
              <a:gd name="connsiteX4" fmla="*/ 0 w 912297"/>
              <a:gd name="connsiteY4" fmla="*/ 82550 h 32809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85247 w 385247"/>
              <a:gd name="connsiteY2" fmla="*/ 347144 h 347144"/>
              <a:gd name="connsiteX3" fmla="*/ 161925 w 385247"/>
              <a:gd name="connsiteY3" fmla="*/ 328094 h 347144"/>
              <a:gd name="connsiteX4" fmla="*/ 0 w 385247"/>
              <a:gd name="connsiteY4" fmla="*/ 82550 h 347144"/>
              <a:gd name="connsiteX0" fmla="*/ 0 w 385247"/>
              <a:gd name="connsiteY0" fmla="*/ 82550 h 347144"/>
              <a:gd name="connsiteX1" fmla="*/ 328097 w 385247"/>
              <a:gd name="connsiteY1" fmla="*/ 0 h 347144"/>
              <a:gd name="connsiteX2" fmla="*/ 357965 w 385247"/>
              <a:gd name="connsiteY2" fmla="*/ 154899 h 347144"/>
              <a:gd name="connsiteX3" fmla="*/ 385247 w 385247"/>
              <a:gd name="connsiteY3" fmla="*/ 347144 h 347144"/>
              <a:gd name="connsiteX4" fmla="*/ 161925 w 385247"/>
              <a:gd name="connsiteY4" fmla="*/ 328094 h 347144"/>
              <a:gd name="connsiteX5" fmla="*/ 0 w 385247"/>
              <a:gd name="connsiteY5" fmla="*/ 82550 h 347144"/>
              <a:gd name="connsiteX0" fmla="*/ 0 w 545290"/>
              <a:gd name="connsiteY0" fmla="*/ 82550 h 347144"/>
              <a:gd name="connsiteX1" fmla="*/ 328097 w 545290"/>
              <a:gd name="connsiteY1" fmla="*/ 0 h 347144"/>
              <a:gd name="connsiteX2" fmla="*/ 545290 w 545290"/>
              <a:gd name="connsiteY2" fmla="*/ 104099 h 347144"/>
              <a:gd name="connsiteX3" fmla="*/ 385247 w 545290"/>
              <a:gd name="connsiteY3" fmla="*/ 347144 h 347144"/>
              <a:gd name="connsiteX4" fmla="*/ 161925 w 545290"/>
              <a:gd name="connsiteY4" fmla="*/ 328094 h 347144"/>
              <a:gd name="connsiteX5" fmla="*/ 0 w 545290"/>
              <a:gd name="connsiteY5" fmla="*/ 82550 h 347144"/>
              <a:gd name="connsiteX0" fmla="*/ 0 w 545522"/>
              <a:gd name="connsiteY0" fmla="*/ 82550 h 347144"/>
              <a:gd name="connsiteX1" fmla="*/ 328097 w 545522"/>
              <a:gd name="connsiteY1" fmla="*/ 0 h 347144"/>
              <a:gd name="connsiteX2" fmla="*/ 545290 w 545522"/>
              <a:gd name="connsiteY2" fmla="*/ 104099 h 347144"/>
              <a:gd name="connsiteX3" fmla="*/ 385247 w 545522"/>
              <a:gd name="connsiteY3" fmla="*/ 347144 h 347144"/>
              <a:gd name="connsiteX4" fmla="*/ 161925 w 545522"/>
              <a:gd name="connsiteY4" fmla="*/ 328094 h 347144"/>
              <a:gd name="connsiteX5" fmla="*/ 0 w 545522"/>
              <a:gd name="connsiteY5" fmla="*/ 82550 h 347144"/>
              <a:gd name="connsiteX0" fmla="*/ 0 w 581594"/>
              <a:gd name="connsiteY0" fmla="*/ 82550 h 347144"/>
              <a:gd name="connsiteX1" fmla="*/ 328097 w 581594"/>
              <a:gd name="connsiteY1" fmla="*/ 0 h 347144"/>
              <a:gd name="connsiteX2" fmla="*/ 545290 w 581594"/>
              <a:gd name="connsiteY2" fmla="*/ 104099 h 347144"/>
              <a:gd name="connsiteX3" fmla="*/ 385247 w 581594"/>
              <a:gd name="connsiteY3" fmla="*/ 347144 h 347144"/>
              <a:gd name="connsiteX4" fmla="*/ 161925 w 581594"/>
              <a:gd name="connsiteY4" fmla="*/ 328094 h 347144"/>
              <a:gd name="connsiteX5" fmla="*/ 0 w 581594"/>
              <a:gd name="connsiteY5" fmla="*/ 82550 h 347144"/>
              <a:gd name="connsiteX0" fmla="*/ 0 w 581594"/>
              <a:gd name="connsiteY0" fmla="*/ 95037 h 359631"/>
              <a:gd name="connsiteX1" fmla="*/ 328097 w 581594"/>
              <a:gd name="connsiteY1" fmla="*/ 12487 h 359631"/>
              <a:gd name="connsiteX2" fmla="*/ 545290 w 581594"/>
              <a:gd name="connsiteY2" fmla="*/ 116586 h 359631"/>
              <a:gd name="connsiteX3" fmla="*/ 385247 w 581594"/>
              <a:gd name="connsiteY3" fmla="*/ 359631 h 359631"/>
              <a:gd name="connsiteX4" fmla="*/ 161925 w 581594"/>
              <a:gd name="connsiteY4" fmla="*/ 340581 h 359631"/>
              <a:gd name="connsiteX5" fmla="*/ 0 w 581594"/>
              <a:gd name="connsiteY5" fmla="*/ 95037 h 359631"/>
              <a:gd name="connsiteX0" fmla="*/ 0 w 581594"/>
              <a:gd name="connsiteY0" fmla="*/ 119524 h 384118"/>
              <a:gd name="connsiteX1" fmla="*/ 328097 w 581594"/>
              <a:gd name="connsiteY1" fmla="*/ 36974 h 384118"/>
              <a:gd name="connsiteX2" fmla="*/ 545290 w 581594"/>
              <a:gd name="connsiteY2" fmla="*/ 141073 h 384118"/>
              <a:gd name="connsiteX3" fmla="*/ 385247 w 581594"/>
              <a:gd name="connsiteY3" fmla="*/ 384118 h 384118"/>
              <a:gd name="connsiteX4" fmla="*/ 161925 w 581594"/>
              <a:gd name="connsiteY4" fmla="*/ 365068 h 384118"/>
              <a:gd name="connsiteX5" fmla="*/ 0 w 581594"/>
              <a:gd name="connsiteY5" fmla="*/ 119524 h 384118"/>
              <a:gd name="connsiteX0" fmla="*/ 0 w 581594"/>
              <a:gd name="connsiteY0" fmla="*/ 141730 h 406324"/>
              <a:gd name="connsiteX1" fmla="*/ 328097 w 581594"/>
              <a:gd name="connsiteY1" fmla="*/ 59180 h 406324"/>
              <a:gd name="connsiteX2" fmla="*/ 545290 w 581594"/>
              <a:gd name="connsiteY2" fmla="*/ 163279 h 406324"/>
              <a:gd name="connsiteX3" fmla="*/ 385247 w 581594"/>
              <a:gd name="connsiteY3" fmla="*/ 406324 h 406324"/>
              <a:gd name="connsiteX4" fmla="*/ 161925 w 581594"/>
              <a:gd name="connsiteY4" fmla="*/ 387274 h 406324"/>
              <a:gd name="connsiteX5" fmla="*/ 0 w 581594"/>
              <a:gd name="connsiteY5" fmla="*/ 141730 h 406324"/>
              <a:gd name="connsiteX0" fmla="*/ 51097 w 632691"/>
              <a:gd name="connsiteY0" fmla="*/ 141730 h 406324"/>
              <a:gd name="connsiteX1" fmla="*/ 379194 w 632691"/>
              <a:gd name="connsiteY1" fmla="*/ 59180 h 406324"/>
              <a:gd name="connsiteX2" fmla="*/ 596387 w 632691"/>
              <a:gd name="connsiteY2" fmla="*/ 163279 h 406324"/>
              <a:gd name="connsiteX3" fmla="*/ 436344 w 632691"/>
              <a:gd name="connsiteY3" fmla="*/ 406324 h 406324"/>
              <a:gd name="connsiteX4" fmla="*/ 213022 w 632691"/>
              <a:gd name="connsiteY4" fmla="*/ 387274 h 406324"/>
              <a:gd name="connsiteX5" fmla="*/ 51097 w 632691"/>
              <a:gd name="connsiteY5" fmla="*/ 141730 h 406324"/>
              <a:gd name="connsiteX0" fmla="*/ 62152 w 643746"/>
              <a:gd name="connsiteY0" fmla="*/ 141730 h 406324"/>
              <a:gd name="connsiteX1" fmla="*/ 390249 w 643746"/>
              <a:gd name="connsiteY1" fmla="*/ 59180 h 406324"/>
              <a:gd name="connsiteX2" fmla="*/ 607442 w 643746"/>
              <a:gd name="connsiteY2" fmla="*/ 163279 h 406324"/>
              <a:gd name="connsiteX3" fmla="*/ 447399 w 643746"/>
              <a:gd name="connsiteY3" fmla="*/ 406324 h 406324"/>
              <a:gd name="connsiteX4" fmla="*/ 224077 w 643746"/>
              <a:gd name="connsiteY4" fmla="*/ 387274 h 406324"/>
              <a:gd name="connsiteX5" fmla="*/ 62152 w 643746"/>
              <a:gd name="connsiteY5" fmla="*/ 141730 h 406324"/>
              <a:gd name="connsiteX0" fmla="*/ 124569 w 706163"/>
              <a:gd name="connsiteY0" fmla="*/ 141730 h 411407"/>
              <a:gd name="connsiteX1" fmla="*/ 452666 w 706163"/>
              <a:gd name="connsiteY1" fmla="*/ 59180 h 411407"/>
              <a:gd name="connsiteX2" fmla="*/ 669859 w 706163"/>
              <a:gd name="connsiteY2" fmla="*/ 163279 h 411407"/>
              <a:gd name="connsiteX3" fmla="*/ 509816 w 706163"/>
              <a:gd name="connsiteY3" fmla="*/ 406324 h 411407"/>
              <a:gd name="connsiteX4" fmla="*/ 286494 w 706163"/>
              <a:gd name="connsiteY4" fmla="*/ 387274 h 411407"/>
              <a:gd name="connsiteX5" fmla="*/ 124569 w 706163"/>
              <a:gd name="connsiteY5" fmla="*/ 141730 h 411407"/>
              <a:gd name="connsiteX0" fmla="*/ 162910 w 744504"/>
              <a:gd name="connsiteY0" fmla="*/ 141730 h 410347"/>
              <a:gd name="connsiteX1" fmla="*/ 491007 w 744504"/>
              <a:gd name="connsiteY1" fmla="*/ 59180 h 410347"/>
              <a:gd name="connsiteX2" fmla="*/ 708200 w 744504"/>
              <a:gd name="connsiteY2" fmla="*/ 163279 h 410347"/>
              <a:gd name="connsiteX3" fmla="*/ 548157 w 744504"/>
              <a:gd name="connsiteY3" fmla="*/ 406324 h 410347"/>
              <a:gd name="connsiteX4" fmla="*/ 324835 w 744504"/>
              <a:gd name="connsiteY4" fmla="*/ 387274 h 410347"/>
              <a:gd name="connsiteX5" fmla="*/ 162910 w 744504"/>
              <a:gd name="connsiteY5" fmla="*/ 141730 h 410347"/>
              <a:gd name="connsiteX0" fmla="*/ 162910 w 744504"/>
              <a:gd name="connsiteY0" fmla="*/ 141730 h 430694"/>
              <a:gd name="connsiteX1" fmla="*/ 491007 w 744504"/>
              <a:gd name="connsiteY1" fmla="*/ 59180 h 430694"/>
              <a:gd name="connsiteX2" fmla="*/ 708200 w 744504"/>
              <a:gd name="connsiteY2" fmla="*/ 163279 h 430694"/>
              <a:gd name="connsiteX3" fmla="*/ 548157 w 744504"/>
              <a:gd name="connsiteY3" fmla="*/ 406324 h 430694"/>
              <a:gd name="connsiteX4" fmla="*/ 324835 w 744504"/>
              <a:gd name="connsiteY4" fmla="*/ 387274 h 430694"/>
              <a:gd name="connsiteX5" fmla="*/ 162910 w 744504"/>
              <a:gd name="connsiteY5" fmla="*/ 141730 h 430694"/>
              <a:gd name="connsiteX0" fmla="*/ 162910 w 744504"/>
              <a:gd name="connsiteY0" fmla="*/ 141730 h 448002"/>
              <a:gd name="connsiteX1" fmla="*/ 491007 w 744504"/>
              <a:gd name="connsiteY1" fmla="*/ 59180 h 448002"/>
              <a:gd name="connsiteX2" fmla="*/ 708200 w 744504"/>
              <a:gd name="connsiteY2" fmla="*/ 163279 h 448002"/>
              <a:gd name="connsiteX3" fmla="*/ 548157 w 744504"/>
              <a:gd name="connsiteY3" fmla="*/ 406324 h 448002"/>
              <a:gd name="connsiteX4" fmla="*/ 324835 w 744504"/>
              <a:gd name="connsiteY4" fmla="*/ 387274 h 448002"/>
              <a:gd name="connsiteX5" fmla="*/ 162910 w 744504"/>
              <a:gd name="connsiteY5" fmla="*/ 141730 h 448002"/>
              <a:gd name="connsiteX0" fmla="*/ 162910 w 782435"/>
              <a:gd name="connsiteY0" fmla="*/ 141730 h 448002"/>
              <a:gd name="connsiteX1" fmla="*/ 491007 w 782435"/>
              <a:gd name="connsiteY1" fmla="*/ 59180 h 448002"/>
              <a:gd name="connsiteX2" fmla="*/ 708200 w 782435"/>
              <a:gd name="connsiteY2" fmla="*/ 163279 h 448002"/>
              <a:gd name="connsiteX3" fmla="*/ 548157 w 782435"/>
              <a:gd name="connsiteY3" fmla="*/ 406324 h 448002"/>
              <a:gd name="connsiteX4" fmla="*/ 324835 w 782435"/>
              <a:gd name="connsiteY4" fmla="*/ 387274 h 448002"/>
              <a:gd name="connsiteX5" fmla="*/ 162910 w 782435"/>
              <a:gd name="connsiteY5" fmla="*/ 141730 h 448002"/>
              <a:gd name="connsiteX0" fmla="*/ 162910 w 828538"/>
              <a:gd name="connsiteY0" fmla="*/ 141730 h 448002"/>
              <a:gd name="connsiteX1" fmla="*/ 491007 w 828538"/>
              <a:gd name="connsiteY1" fmla="*/ 59180 h 448002"/>
              <a:gd name="connsiteX2" fmla="*/ 708200 w 828538"/>
              <a:gd name="connsiteY2" fmla="*/ 163279 h 448002"/>
              <a:gd name="connsiteX3" fmla="*/ 548157 w 828538"/>
              <a:gd name="connsiteY3" fmla="*/ 406324 h 448002"/>
              <a:gd name="connsiteX4" fmla="*/ 324835 w 828538"/>
              <a:gd name="connsiteY4" fmla="*/ 387274 h 448002"/>
              <a:gd name="connsiteX5" fmla="*/ 162910 w 828538"/>
              <a:gd name="connsiteY5" fmla="*/ 141730 h 44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538" h="448002">
                <a:moveTo>
                  <a:pt x="162910" y="141730"/>
                </a:moveTo>
                <a:cubicBezTo>
                  <a:pt x="186551" y="-87"/>
                  <a:pt x="365766" y="-49828"/>
                  <a:pt x="491007" y="59180"/>
                </a:cubicBezTo>
                <a:cubicBezTo>
                  <a:pt x="595155" y="30380"/>
                  <a:pt x="715177" y="46029"/>
                  <a:pt x="708200" y="163279"/>
                </a:cubicBezTo>
                <a:cubicBezTo>
                  <a:pt x="937427" y="234769"/>
                  <a:pt x="814230" y="468184"/>
                  <a:pt x="548157" y="406324"/>
                </a:cubicBezTo>
                <a:cubicBezTo>
                  <a:pt x="476891" y="453949"/>
                  <a:pt x="405626" y="476174"/>
                  <a:pt x="324835" y="387274"/>
                </a:cubicBezTo>
                <a:cubicBezTo>
                  <a:pt x="-56165" y="499101"/>
                  <a:pt x="-91090" y="169603"/>
                  <a:pt x="162910" y="141730"/>
                </a:cubicBezTo>
                <a:close/>
              </a:path>
            </a:pathLst>
          </a:cu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9144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Remote</a:t>
            </a:r>
          </a:p>
        </p:txBody>
      </p:sp>
      <p:sp>
        <p:nvSpPr>
          <p:cNvPr id="172" name="Freeform 5">
            <a:extLst>
              <a:ext uri="{FF2B5EF4-FFF2-40B4-BE49-F238E27FC236}">
                <a16:creationId xmlns:a16="http://schemas.microsoft.com/office/drawing/2014/main" id="{6133FE2D-9F99-4A26-9050-606F21AC2FE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28800" y="1331055"/>
            <a:ext cx="138019" cy="154209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solidFill>
            <a:srgbClr val="FFFFFF"/>
          </a:solidFill>
          <a:ln w="12700" cap="flat">
            <a:solidFill>
              <a:sysClr val="windowText" lastClr="00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9945" tIns="34973" rIns="69945" bIns="34973" numCol="1" anchor="t" anchorCtr="0" compatLnSpc="1">
            <a:prstTxWarp prst="textNoShape">
              <a:avLst/>
            </a:prstTxWarp>
          </a:bodyPr>
          <a:lstStyle/>
          <a:p>
            <a:pPr defTabSz="713478">
              <a:defRPr/>
            </a:pPr>
            <a:endParaRPr lang="en-US" sz="1377" kern="0">
              <a:solidFill>
                <a:srgbClr val="505050"/>
              </a:solidFill>
              <a:latin typeface="Segoe UI Semilight"/>
            </a:endParaRP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93871395-9D54-4737-BA52-42AB1DE98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" y="1214693"/>
            <a:ext cx="177992" cy="177992"/>
          </a:xfrm>
          <a:prstGeom prst="rect">
            <a:avLst/>
          </a:prstGeom>
        </p:spPr>
      </p:pic>
      <p:sp>
        <p:nvSpPr>
          <p:cNvPr id="188" name="Freeform 5">
            <a:extLst>
              <a:ext uri="{FF2B5EF4-FFF2-40B4-BE49-F238E27FC236}">
                <a16:creationId xmlns:a16="http://schemas.microsoft.com/office/drawing/2014/main" id="{0360E013-9041-4A46-9848-7A1ECB52A8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149" y="1360766"/>
            <a:ext cx="138019" cy="154209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solidFill>
            <a:srgbClr val="FFFFFF"/>
          </a:solidFill>
          <a:ln w="12700" cap="flat">
            <a:solidFill>
              <a:sysClr val="windowText" lastClr="00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9945" tIns="34973" rIns="69945" bIns="34973" numCol="1" anchor="t" anchorCtr="0" compatLnSpc="1">
            <a:prstTxWarp prst="textNoShape">
              <a:avLst/>
            </a:prstTxWarp>
          </a:bodyPr>
          <a:lstStyle/>
          <a:p>
            <a:pPr defTabSz="713478">
              <a:defRPr/>
            </a:pPr>
            <a:endParaRPr lang="en-US" sz="1377" kern="0">
              <a:solidFill>
                <a:srgbClr val="505050"/>
              </a:solidFill>
              <a:latin typeface="Segoe UI Semilight"/>
            </a:endParaRP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C725ED04-1C5A-447A-9239-D3CCFE6E7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069" y="1244404"/>
            <a:ext cx="177992" cy="1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 Direct Routing – a Compelling Opportunity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DB593-7993-4378-92FC-F5999F3420ED}"/>
              </a:ext>
            </a:extLst>
          </p:cNvPr>
          <p:cNvSpPr txBox="1"/>
          <p:nvPr/>
        </p:nvSpPr>
        <p:spPr>
          <a:xfrm>
            <a:off x="444790" y="724142"/>
            <a:ext cx="8165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Microsoft embracing carrier services to deliver faster turn-up into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Extends reach and depth of services and options available to customers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is a ‘registration’ program, vs a full interop for each carrier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Must be using a qualified SBC device such as that from Ribbon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Faster time to market for both Carrier and Microsoft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Many Enterprises almost fully SIP enabled, thus reducing the need for CPE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Declining legacy estate on-premise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Looking for </a:t>
            </a:r>
            <a:r>
              <a:rPr lang="en-GB" dirty="0" err="1"/>
              <a:t>Opex</a:t>
            </a:r>
            <a:r>
              <a:rPr lang="en-GB" dirty="0"/>
              <a:t>, Cloud based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032">
        <p:fade/>
      </p:transition>
    </mc:Choice>
    <mc:Fallback xmlns="">
      <p:transition spd="med" advTm="17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heme/theme1.xml><?xml version="1.0" encoding="utf-8"?>
<a:theme xmlns:a="http://schemas.openxmlformats.org/drawingml/2006/main" name="GENBAND-16x9-10_17_2014">
  <a:themeElements>
    <a:clrScheme name="Ribbon-Colors">
      <a:dk1>
        <a:srgbClr val="212121"/>
      </a:dk1>
      <a:lt1>
        <a:srgbClr val="FFFFFF"/>
      </a:lt1>
      <a:dk2>
        <a:srgbClr val="808080"/>
      </a:dk2>
      <a:lt2>
        <a:srgbClr val="4EBFDA"/>
      </a:lt2>
      <a:accent1>
        <a:srgbClr val="4EBFDA"/>
      </a:accent1>
      <a:accent2>
        <a:srgbClr val="E90575"/>
      </a:accent2>
      <a:accent3>
        <a:srgbClr val="EFC063"/>
      </a:accent3>
      <a:accent4>
        <a:srgbClr val="8000B2"/>
      </a:accent4>
      <a:accent5>
        <a:srgbClr val="808080"/>
      </a:accent5>
      <a:accent6>
        <a:srgbClr val="B70071"/>
      </a:accent6>
      <a:hlink>
        <a:srgbClr val="005C9F"/>
      </a:hlink>
      <a:folHlink>
        <a:srgbClr val="8000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bbon-16x9-Master-103117.potx" id="{FD052536-7AA8-4C41-93C5-10D608361F2F}" vid="{1658E175-CA11-4E4E-98E8-A32A5770BB9F}"/>
    </a:ext>
  </a:extLst>
</a:theme>
</file>

<file path=ppt/theme/theme2.xml><?xml version="1.0" encoding="utf-8"?>
<a:theme xmlns:a="http://schemas.openxmlformats.org/drawingml/2006/main" name="4_Office 365 PPT Template - 2017">
  <a:themeElements>
    <a:clrScheme name="Custom 1">
      <a:dk1>
        <a:srgbClr val="2F2F2F"/>
      </a:dk1>
      <a:lt1>
        <a:srgbClr val="E6E6E6"/>
      </a:lt1>
      <a:dk2>
        <a:srgbClr val="2F2F2F"/>
      </a:dk2>
      <a:lt2>
        <a:srgbClr val="FFFFFF"/>
      </a:lt2>
      <a:accent1>
        <a:srgbClr val="0078D7"/>
      </a:accent1>
      <a:accent2>
        <a:srgbClr val="2F2F2F"/>
      </a:accent2>
      <a:accent3>
        <a:srgbClr val="D2D2D2"/>
      </a:accent3>
      <a:accent4>
        <a:srgbClr val="E6E6E6"/>
      </a:accent4>
      <a:accent5>
        <a:srgbClr val="2F2F2F"/>
      </a:accent5>
      <a:accent6>
        <a:srgbClr val="D2D2D2"/>
      </a:accent6>
      <a:hlink>
        <a:srgbClr val="0078D7"/>
      </a:hlink>
      <a:folHlink>
        <a:srgbClr val="0078D7"/>
      </a:folHlink>
    </a:clrScheme>
    <a:fontScheme name="Custom 2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FB5089AB-0981-461F-A323-43981932E4CD}" vid="{56B1AA26-1DBF-4ECC-A33C-29D0D70600A2}"/>
    </a:ext>
  </a:extLst>
</a:theme>
</file>

<file path=ppt/theme/theme3.xml><?xml version="1.0" encoding="utf-8"?>
<a:theme xmlns:a="http://schemas.openxmlformats.org/drawingml/2006/main" name="1_GENBAND-16x9-10_17_2014">
  <a:themeElements>
    <a:clrScheme name="Ribbon-Colors">
      <a:dk1>
        <a:srgbClr val="212121"/>
      </a:dk1>
      <a:lt1>
        <a:srgbClr val="FFFFFF"/>
      </a:lt1>
      <a:dk2>
        <a:srgbClr val="808080"/>
      </a:dk2>
      <a:lt2>
        <a:srgbClr val="4EBFDA"/>
      </a:lt2>
      <a:accent1>
        <a:srgbClr val="4EBFDA"/>
      </a:accent1>
      <a:accent2>
        <a:srgbClr val="E90575"/>
      </a:accent2>
      <a:accent3>
        <a:srgbClr val="EFC063"/>
      </a:accent3>
      <a:accent4>
        <a:srgbClr val="8000B2"/>
      </a:accent4>
      <a:accent5>
        <a:srgbClr val="808080"/>
      </a:accent5>
      <a:accent6>
        <a:srgbClr val="B70071"/>
      </a:accent6>
      <a:hlink>
        <a:srgbClr val="005C9F"/>
      </a:hlink>
      <a:folHlink>
        <a:srgbClr val="8000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bbon-16x9-Master-103117.potx" id="{FD052536-7AA8-4C41-93C5-10D608361F2F}" vid="{1658E175-CA11-4E4E-98E8-A32A5770BB9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ibbon-Colors">
    <a:dk1>
      <a:srgbClr val="212121"/>
    </a:dk1>
    <a:lt1>
      <a:srgbClr val="FFFFFF"/>
    </a:lt1>
    <a:dk2>
      <a:srgbClr val="808080"/>
    </a:dk2>
    <a:lt2>
      <a:srgbClr val="4EBFDA"/>
    </a:lt2>
    <a:accent1>
      <a:srgbClr val="4EBFDA"/>
    </a:accent1>
    <a:accent2>
      <a:srgbClr val="E90575"/>
    </a:accent2>
    <a:accent3>
      <a:srgbClr val="EFC063"/>
    </a:accent3>
    <a:accent4>
      <a:srgbClr val="8000B2"/>
    </a:accent4>
    <a:accent5>
      <a:srgbClr val="808080"/>
    </a:accent5>
    <a:accent6>
      <a:srgbClr val="B70071"/>
    </a:accent6>
    <a:hlink>
      <a:srgbClr val="005C9F"/>
    </a:hlink>
    <a:folHlink>
      <a:srgbClr val="8000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3abdfbe-01b2-450f-b5ac-0771bbbeb8f2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D9F013F990D43BFE8B1D801A539FC" ma:contentTypeVersion="12" ma:contentTypeDescription="Create a new document." ma:contentTypeScope="" ma:versionID="5b6834062104344c5926336ad1136d89">
  <xsd:schema xmlns:xsd="http://www.w3.org/2001/XMLSchema" xmlns:xs="http://www.w3.org/2001/XMLSchema" xmlns:p="http://schemas.microsoft.com/office/2006/metadata/properties" xmlns:ns2="1d465b8c-9845-47cb-a4f5-a3f25ba0c368" xmlns:ns3="9fba067d-51b6-4c10-82b5-fc3c6201f9d8" targetNamespace="http://schemas.microsoft.com/office/2006/metadata/properties" ma:root="true" ma:fieldsID="692f385e897a382d2eddce955c6c0014" ns2:_="" ns3:_="">
    <xsd:import namespace="1d465b8c-9845-47cb-a4f5-a3f25ba0c368"/>
    <xsd:import namespace="9fba067d-51b6-4c10-82b5-fc3c6201f9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65b8c-9845-47cb-a4f5-a3f25ba0c3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a067d-51b6-4c10-82b5-fc3c6201f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1D53A6-52B2-4984-B638-5B6A77F29F6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75A88D8-A2C6-462A-AF0E-84E947F001CB}"/>
</file>

<file path=customXml/itemProps3.xml><?xml version="1.0" encoding="utf-8"?>
<ds:datastoreItem xmlns:ds="http://schemas.openxmlformats.org/officeDocument/2006/customXml" ds:itemID="{EFD0F62D-07AF-4F6D-B9AD-C48C11DA62BD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8543389C-A1D2-47B5-A255-7DB2B10E01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Ribbon-16x9-Master-103117</Template>
  <TotalTime>1794</TotalTime>
  <Words>609</Words>
  <Application>Microsoft Office PowerPoint</Application>
  <PresentationFormat>On-screen Show (16:9)</PresentationFormat>
  <Paragraphs>152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Calibri</vt:lpstr>
      <vt:lpstr>Segoe UI</vt:lpstr>
      <vt:lpstr>Segoe UI Semibold</vt:lpstr>
      <vt:lpstr>Segoe UI Semilight</vt:lpstr>
      <vt:lpstr>Times New Roman</vt:lpstr>
      <vt:lpstr>Wingdings</vt:lpstr>
      <vt:lpstr>GENBAND-16x9-10_17_2014</vt:lpstr>
      <vt:lpstr>4_Office 365 PPT Template - 2017</vt:lpstr>
      <vt:lpstr>1_GENBAND-16x9-10_17_2014</vt:lpstr>
      <vt:lpstr>Teams Direct Routing</vt:lpstr>
      <vt:lpstr>Direct Routing – Opportunity or Threat?</vt:lpstr>
      <vt:lpstr>Enterprise Voice Strategy for today’s Cloud</vt:lpstr>
      <vt:lpstr>Why Would Enterprises Use Direct Routing with an SBC?</vt:lpstr>
      <vt:lpstr>PowerPoint Presentation</vt:lpstr>
      <vt:lpstr>Carrier Direct Routing </vt:lpstr>
      <vt:lpstr>Understanding Direct Routing:  Enterprise vs Carrier</vt:lpstr>
      <vt:lpstr>Carrier Support for Large Enterprise Deployments</vt:lpstr>
      <vt:lpstr>Carrier Direct Routing – a Compelling Opportunity</vt:lpstr>
      <vt:lpstr>Questions?</vt:lpstr>
    </vt:vector>
  </TitlesOfParts>
  <Company>GENBAND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Hurst, Matt</dc:creator>
  <cp:lastModifiedBy>Hurst, Matt</cp:lastModifiedBy>
  <cp:revision>159</cp:revision>
  <cp:lastPrinted>2014-10-17T20:51:41Z</cp:lastPrinted>
  <dcterms:created xsi:type="dcterms:W3CDTF">2017-11-03T08:30:35Z</dcterms:created>
  <dcterms:modified xsi:type="dcterms:W3CDTF">2019-05-15T12:58:34Z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0x010100970D9F013F990D43BFE8B1D801A539FC</vt:lpwstr>
  </property>
</Properties>
</file>