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5"/>
  </p:sldMasterIdLst>
  <p:notesMasterIdLst>
    <p:notesMasterId r:id="rId18"/>
  </p:notesMasterIdLst>
  <p:sldIdLst>
    <p:sldId id="362" r:id="rId6"/>
    <p:sldId id="387" r:id="rId7"/>
    <p:sldId id="427" r:id="rId8"/>
    <p:sldId id="418" r:id="rId9"/>
    <p:sldId id="423" r:id="rId10"/>
    <p:sldId id="424" r:id="rId11"/>
    <p:sldId id="425" r:id="rId12"/>
    <p:sldId id="426" r:id="rId13"/>
    <p:sldId id="421" r:id="rId14"/>
    <p:sldId id="422" r:id="rId15"/>
    <p:sldId id="419" r:id="rId16"/>
    <p:sldId id="42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074DBD-B155-477A-8E3E-3122A2EF4771}" v="4568" dt="2019-05-15T13:39:46.5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503" autoAdjust="0"/>
  </p:normalViewPr>
  <p:slideViewPr>
    <p:cSldViewPr>
      <p:cViewPr varScale="1">
        <p:scale>
          <a:sx n="108" d="100"/>
          <a:sy n="108" d="100"/>
        </p:scale>
        <p:origin x="174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0" Type="http://schemas.openxmlformats.org/officeDocument/2006/relationships/viewProps" Target="viewProps.xml"/><Relationship Id="rId16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011AE-D89C-413A-B340-4E1EB4FCAD3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37083-56AF-4BBA-A5E8-C44C0D672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5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28762"/>
            <a:ext cx="1295400" cy="500638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3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264E9831-B35C-4656-AB24-457A899D34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7AA465EC-F5E5-4367-A8DE-3D9D3DFBD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1E3E87A6-2C70-4AFE-B3A5-0F1583BB7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CEC6E9E1-2E69-4B2E-9608-8B064635FCF2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3CC6DE8-9C07-4509-85FE-6AA99512B5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28762"/>
            <a:ext cx="1295400" cy="500638"/>
          </a:xfrm>
          <a:prstGeom prst="rect">
            <a:avLst/>
          </a:prstGeom>
        </p:spPr>
      </p:pic>
      <p:sp>
        <p:nvSpPr>
          <p:cNvPr id="17" name="Rectangle 3">
            <a:extLst>
              <a:ext uri="{FF2B5EF4-FFF2-40B4-BE49-F238E27FC236}">
                <a16:creationId xmlns:a16="http://schemas.microsoft.com/office/drawing/2014/main" id="{27E1A655-D229-4A50-A59B-1D2ACC9780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1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3613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37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556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794C5F5B-ACF7-4BA8-8DE9-8D40DCA6C6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32B77A99-EB0B-4AE5-988B-FA91EA6C9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CE9F75E1-13C0-41F5-BBBB-C97E35278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F7368A6-CE6D-47F7-A3BA-09E0B311E0FD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D8CEE22-A559-4AF8-9659-21B43EC491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28762"/>
            <a:ext cx="1295400" cy="500638"/>
          </a:xfrm>
          <a:prstGeom prst="rect">
            <a:avLst/>
          </a:prstGeom>
        </p:spPr>
      </p:pic>
      <p:sp>
        <p:nvSpPr>
          <p:cNvPr id="14" name="Rectangle 3">
            <a:extLst>
              <a:ext uri="{FF2B5EF4-FFF2-40B4-BE49-F238E27FC236}">
                <a16:creationId xmlns:a16="http://schemas.microsoft.com/office/drawing/2014/main" id="{EA469A89-D09B-4409-B97D-4284A912E6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2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3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  <a:prstGeom prst="rect">
            <a:avLst/>
          </a:prstGeo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52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5" name="Date Placeholder 2">
            <a:extLst>
              <a:ext uri="{FF2B5EF4-FFF2-40B4-BE49-F238E27FC236}">
                <a16:creationId xmlns:a16="http://schemas.microsoft.com/office/drawing/2014/main" id="{E4C31798-DD98-440A-BCBA-237E5DF710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835A1F7D-6D7E-4B5D-9E74-F1AC8EA1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D5BD4469-D485-4899-A471-4D1BDFA82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7C0F7283-3077-4F0C-B6AC-6152FD16AAFA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7087D71-0F59-4B90-8C25-61884B6B77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28762"/>
            <a:ext cx="1295400" cy="500638"/>
          </a:xfrm>
          <a:prstGeom prst="rect">
            <a:avLst/>
          </a:prstGeom>
        </p:spPr>
      </p:pic>
      <p:sp>
        <p:nvSpPr>
          <p:cNvPr id="20" name="Rectangle 3">
            <a:extLst>
              <a:ext uri="{FF2B5EF4-FFF2-40B4-BE49-F238E27FC236}">
                <a16:creationId xmlns:a16="http://schemas.microsoft.com/office/drawing/2014/main" id="{947BEF7A-4185-4396-BA80-DC804292D11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6" name="Date Placeholder 2">
            <a:extLst>
              <a:ext uri="{FF2B5EF4-FFF2-40B4-BE49-F238E27FC236}">
                <a16:creationId xmlns:a16="http://schemas.microsoft.com/office/drawing/2014/main" id="{8AA1CBFD-65C2-47C9-BD72-C5585D4A38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B13A4885-415E-47CE-AFC1-A3BD179F8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35AA01EB-E257-4BC2-ABCF-DF4C0E795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DD6708AB-BE8A-4BAF-BEE0-84BDC478DDC2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C17820C-9451-45FC-958E-A9F7AF4708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28762"/>
            <a:ext cx="1295400" cy="500638"/>
          </a:xfrm>
          <a:prstGeom prst="rect">
            <a:avLst/>
          </a:prstGeom>
        </p:spPr>
      </p:pic>
      <p:sp>
        <p:nvSpPr>
          <p:cNvPr id="21" name="Rectangle 3">
            <a:extLst>
              <a:ext uri="{FF2B5EF4-FFF2-40B4-BE49-F238E27FC236}">
                <a16:creationId xmlns:a16="http://schemas.microsoft.com/office/drawing/2014/main" id="{1A94BBF6-87F0-4BE8-A3F0-D4F9958CC0A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43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B265A6B3-40A3-4B1B-B713-85FDE23776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362F9B6D-D08F-4797-917A-D796BE3D5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336C0C03-39CD-4941-AD46-0F898AE5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82DCFCF1-086C-4216-82EC-2C954F5ED5B8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3E04401-FA3F-4E1F-B960-76B06065A5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28762"/>
            <a:ext cx="1295400" cy="500638"/>
          </a:xfrm>
          <a:prstGeom prst="rect">
            <a:avLst/>
          </a:prstGeom>
        </p:spPr>
      </p:pic>
      <p:sp>
        <p:nvSpPr>
          <p:cNvPr id="13" name="Rectangle 3">
            <a:extLst>
              <a:ext uri="{FF2B5EF4-FFF2-40B4-BE49-F238E27FC236}">
                <a16:creationId xmlns:a16="http://schemas.microsoft.com/office/drawing/2014/main" id="{D2ECCD31-4438-49A0-A72A-4206AC336A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9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BD68E0A-5A9D-4A9D-A319-8ED9BEB9CD5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05EB846-7619-4E43-80E2-AD72B02A8F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28762"/>
            <a:ext cx="1295400" cy="500638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941FDE32-E96B-42F7-A547-0EA5E2D1CB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248963B7-0EB0-4649-8303-A672CF329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A35F971F-A8F8-48A2-9FE5-C271AE223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BD6EFCE0-643C-4D04-B414-E8D8475EF818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8A2654C-FFD1-4A35-9B9D-A535FA9EE5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28762"/>
            <a:ext cx="1295400" cy="500638"/>
          </a:xfrm>
          <a:prstGeom prst="rect">
            <a:avLst/>
          </a:prstGeom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4BC42BDF-E02C-44CC-B772-8692287012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1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B693A753-99DE-42C7-8194-44382C16B1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/>
          <a:lstStyle/>
          <a:p>
            <a:fld id="{D8F654DA-197C-42E2-B40E-65295D53AF53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D865E37A-53B1-4EFE-B896-ABB7F231B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E8D197F8-993B-40D9-98B7-8F636F992D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/>
          <a:lstStyle/>
          <a:p>
            <a:fld id="{103161EA-3838-4585-991A-9FE3F83376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F5666E5D-0E4A-4CF1-8856-3F6047F5B25C}"/>
              </a:ext>
            </a:extLst>
          </p:cNvPr>
          <p:cNvSpPr>
            <a:spLocks noChangeAspect="1"/>
          </p:cNvSpPr>
          <p:nvPr userDrawn="1"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F1D0968-6D34-4532-883B-F1121F7DC98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28762"/>
            <a:ext cx="1295400" cy="500638"/>
          </a:xfrm>
          <a:prstGeom prst="rect">
            <a:avLst/>
          </a:prstGeom>
        </p:spPr>
      </p:pic>
      <p:sp>
        <p:nvSpPr>
          <p:cNvPr id="18" name="Rectangle 3">
            <a:extLst>
              <a:ext uri="{FF2B5EF4-FFF2-40B4-BE49-F238E27FC236}">
                <a16:creationId xmlns:a16="http://schemas.microsoft.com/office/drawing/2014/main" id="{18E97752-5EE4-44D0-9F49-86D9ED1DBF9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943600"/>
            <a:ext cx="9154274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9" r:id="rId3"/>
    <p:sldLayoutId id="2147483699" r:id="rId4"/>
    <p:sldLayoutId id="2147483700" r:id="rId5"/>
    <p:sldLayoutId id="2147483701" r:id="rId6"/>
    <p:sldLayoutId id="2147483702" r:id="rId7"/>
    <p:sldLayoutId id="2147483708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MS Teams – Voice + Video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ITSPA – 15 May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8600"/>
            <a:ext cx="5229002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532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1AE64-FCAA-434B-ABAD-B3F3018F4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Teams Protocols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280C09B-A4FB-4FC3-B7FB-BCB8D14195BA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3000" y="1346515"/>
            <a:ext cx="6248400" cy="3769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348C67F-7306-4620-BB94-603E10884BDD}"/>
              </a:ext>
            </a:extLst>
          </p:cNvPr>
          <p:cNvSpPr txBox="1">
            <a:spLocks/>
          </p:cNvSpPr>
          <p:nvPr/>
        </p:nvSpPr>
        <p:spPr>
          <a:xfrm>
            <a:off x="457200" y="5085649"/>
            <a:ext cx="8229600" cy="801503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MNP24 – Microsoft Proprietary</a:t>
            </a:r>
          </a:p>
          <a:p>
            <a:r>
              <a:rPr lang="en-GB" dirty="0"/>
              <a:t>SILK (OPUS), G.711, G.722, SIP – industry standard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882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A2283-32B8-4C83-98C7-E9A0814B0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 think is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04CC2-2B25-49D6-90E3-C12B82773AF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Better integration with OnPrem phone systems. SIP Direct audio for example</a:t>
            </a:r>
          </a:p>
          <a:p>
            <a:r>
              <a:rPr lang="en-GB" dirty="0"/>
              <a:t>Have the option to operate along side the existing system apposed to trying to replace it</a:t>
            </a:r>
          </a:p>
          <a:p>
            <a:r>
              <a:rPr lang="en-GB" dirty="0"/>
              <a:t>Support for XMPP Messaging and presence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893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7232B-0234-4E5C-BA1B-BD912B98F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1E0A4-C04E-46D3-A275-972258B50AE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Great product, great potential</a:t>
            </a:r>
          </a:p>
          <a:p>
            <a:r>
              <a:rPr lang="en-GB" dirty="0"/>
              <a:t>Needs to be more open for integration</a:t>
            </a:r>
          </a:p>
          <a:p>
            <a:r>
              <a:rPr lang="en-GB" dirty="0"/>
              <a:t>Need to decide if it is looking to replace or operate along side existing Voice and Video systems</a:t>
            </a:r>
          </a:p>
          <a:p>
            <a:r>
              <a:rPr lang="en-GB" dirty="0"/>
              <a:t>The product is coming on fast, I am sure some point in the presentation are already out of date.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45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292F8-5AFB-4D83-94ED-D2E40E943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Andrew Ingram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D0ADB-C906-4644-86EE-79EF1D36CB56}"/>
              </a:ext>
            </a:extLst>
          </p:cNvPr>
          <p:cNvSpPr txBox="1">
            <a:spLocks/>
          </p:cNvSpPr>
          <p:nvPr/>
        </p:nvSpPr>
        <p:spPr>
          <a:xfrm>
            <a:off x="768096" y="1219200"/>
            <a:ext cx="7290055" cy="509016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Owner of High Tide Consulting</a:t>
            </a:r>
          </a:p>
          <a:p>
            <a:r>
              <a:rPr lang="en-GB" dirty="0"/>
              <a:t>Freelance IT Consultant</a:t>
            </a:r>
          </a:p>
          <a:p>
            <a:r>
              <a:rPr lang="en-GB" dirty="0"/>
              <a:t>Corporate mergers, acquisitions and divestments </a:t>
            </a:r>
          </a:p>
          <a:p>
            <a:pPr lvl="1"/>
            <a:r>
              <a:rPr lang="en-GB" dirty="0"/>
              <a:t>Infrastructure</a:t>
            </a:r>
          </a:p>
          <a:p>
            <a:pPr lvl="1"/>
            <a:r>
              <a:rPr lang="en-GB" dirty="0"/>
              <a:t>Applications</a:t>
            </a:r>
          </a:p>
          <a:p>
            <a:pPr lvl="1"/>
            <a:r>
              <a:rPr lang="en-GB" dirty="0"/>
              <a:t>Cloud Migrations</a:t>
            </a:r>
          </a:p>
          <a:p>
            <a:r>
              <a:rPr lang="en-GB" dirty="0"/>
              <a:t>Chemical and manufacturing industry</a:t>
            </a:r>
          </a:p>
          <a:p>
            <a:r>
              <a:rPr lang="en-GB" dirty="0"/>
              <a:t>Always looking for the next challenge!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Font typeface="Wingdings 3"/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128016" lvl="1" indent="0">
              <a:buFont typeface="Wingdings 3"/>
              <a:buNone/>
            </a:pPr>
            <a:endParaRPr lang="en-GB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188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E996D-2257-4E31-99A8-FB1BCB750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My Current experiences with Teams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478AC-A4C6-48AF-8500-0009D3C6394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This presentation covers my experiences with Teams in Corporate environments</a:t>
            </a:r>
          </a:p>
          <a:p>
            <a:r>
              <a:rPr lang="en-GB" dirty="0"/>
              <a:t>Office 365 and Email in the cloud was a big step for companies.</a:t>
            </a:r>
          </a:p>
          <a:p>
            <a:r>
              <a:rPr lang="en-GB" dirty="0"/>
              <a:t>WebEx is the seen as the standard in conferencing and screen sharing</a:t>
            </a:r>
          </a:p>
          <a:p>
            <a:r>
              <a:rPr lang="en-GB" dirty="0"/>
              <a:t>Large investment in existing Telephone and Video infrastructure.</a:t>
            </a:r>
          </a:p>
          <a:p>
            <a:r>
              <a:rPr lang="en-GB" dirty="0"/>
              <a:t>Skype left a bitter taste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286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96A67-23BB-4C30-B7D1-ECA829BD5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Typical Client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8E1B0-2A73-4010-AA9E-0E1FEE9DA2A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Windows 7/10.</a:t>
            </a:r>
          </a:p>
          <a:p>
            <a:r>
              <a:rPr lang="en-GB" dirty="0"/>
              <a:t>Proxy or Next Gen integrated edge security – local site breakout.</a:t>
            </a:r>
          </a:p>
          <a:p>
            <a:r>
              <a:rPr lang="en-GB" dirty="0"/>
              <a:t>Locally deployed Digital or IPPBX (Cisco, Mitel, Asterix based).</a:t>
            </a:r>
          </a:p>
          <a:p>
            <a:r>
              <a:rPr lang="en-GB" dirty="0"/>
              <a:t>Handsets on local desks, Polycom meeting phones.</a:t>
            </a:r>
          </a:p>
          <a:p>
            <a:r>
              <a:rPr lang="en-GB" dirty="0"/>
              <a:t>SBC/Express Way deployed between phone system and internet. Companies are starting to feel comfortable with federated chat.</a:t>
            </a:r>
          </a:p>
          <a:p>
            <a:r>
              <a:rPr lang="en-GB" dirty="0"/>
              <a:t>Desk phones are understood and accepted by users.</a:t>
            </a:r>
          </a:p>
          <a:p>
            <a:r>
              <a:rPr lang="en-GB" dirty="0"/>
              <a:t>Desk Phones used for emergencies and 999 services 555 services.</a:t>
            </a:r>
          </a:p>
          <a:p>
            <a:r>
              <a:rPr lang="en-GB" dirty="0"/>
              <a:t>Existing deployed Video Conferencing.</a:t>
            </a:r>
          </a:p>
          <a:p>
            <a:r>
              <a:rPr lang="en-GB" dirty="0"/>
              <a:t>WebEx as external/internal conferencing and screen sharing.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0048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A6146-7320-421B-97D9-9AC0FB109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Teams Audio Conferencing - Pros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D5DAB-2290-4B25-9F32-3DCBBD5CDED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Excellent integration into Outlook and Office Apps</a:t>
            </a:r>
          </a:p>
          <a:p>
            <a:r>
              <a:rPr lang="en-GB" dirty="0"/>
              <a:t>Very easy for end users to use</a:t>
            </a:r>
          </a:p>
          <a:p>
            <a:r>
              <a:rPr lang="en-GB" dirty="0"/>
              <a:t>Attractive pricing for small companies.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43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A6146-7320-421B-97D9-9AC0FB109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Teams Audio Conferencing -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D5DAB-2290-4B25-9F32-3DCBBD5CDED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Not all customers have Team/Skype client installed and do not have permissions to install software.</a:t>
            </a:r>
          </a:p>
          <a:p>
            <a:r>
              <a:rPr lang="en-GB" dirty="0"/>
              <a:t>The MS list of IP addresses make it hard for Corporate clients to permit this out of firewalls.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52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A6146-7320-421B-97D9-9AC0FB109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Teams Personal Calling - Pros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D5DAB-2290-4B25-9F32-3DCBBD5CDED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For SME a full phone system without the complexity and the cost</a:t>
            </a:r>
          </a:p>
          <a:p>
            <a:r>
              <a:rPr lang="en-GB" dirty="0"/>
              <a:t>Professional feel to clients</a:t>
            </a:r>
          </a:p>
          <a:p>
            <a:r>
              <a:rPr lang="en-GB" dirty="0"/>
              <a:t>Seamless integration into the Teams application</a:t>
            </a:r>
          </a:p>
          <a:p>
            <a:r>
              <a:rPr lang="en-GB" dirty="0"/>
              <a:t>Attractive pricing</a:t>
            </a:r>
          </a:p>
          <a:p>
            <a:r>
              <a:rPr lang="en-GB" dirty="0"/>
              <a:t>Great flexibility for Call groups, IVR etc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23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A6146-7320-421B-97D9-9AC0FB109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Teams Personal Calling - 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D5DAB-2290-4B25-9F32-3DCBBD5CDED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Users culture to move to softphones (Some hard phones are now available)</a:t>
            </a:r>
          </a:p>
          <a:p>
            <a:r>
              <a:rPr lang="en-GB" dirty="0"/>
              <a:t>Emergency numbers 999, 555 (Used in chemical industry)</a:t>
            </a:r>
          </a:p>
          <a:p>
            <a:r>
              <a:rPr lang="en-GB" dirty="0"/>
              <a:t>Interoperability with other systems. Third party SIP trunks are supported, but connection on OnPrem PABX is limited.</a:t>
            </a:r>
          </a:p>
          <a:p>
            <a:r>
              <a:rPr lang="en-GB" dirty="0"/>
              <a:t>Support for XMPP instant messaging and presence to </a:t>
            </a:r>
            <a:r>
              <a:rPr lang="en-GB" dirty="0" err="1"/>
              <a:t>OnPremise</a:t>
            </a:r>
            <a:r>
              <a:rPr lang="en-GB" dirty="0"/>
              <a:t> Systems</a:t>
            </a:r>
          </a:p>
          <a:p>
            <a:r>
              <a:rPr lang="en-GB" dirty="0"/>
              <a:t>ASIA Regions have great issues with latency etc</a:t>
            </a:r>
          </a:p>
          <a:p>
            <a:r>
              <a:rPr lang="en-GB" dirty="0"/>
              <a:t>Works councils and Great Firewall of China causes issues.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0265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341AD-1370-4E99-82A8-8B8CA9AF3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Team Adoption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202BC-4E59-4EE6-92D8-7E8800B8F93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Teams as been sold as Voice/Video replacement</a:t>
            </a:r>
          </a:p>
          <a:p>
            <a:r>
              <a:rPr lang="en-GB" dirty="0"/>
              <a:t>Network connectivity</a:t>
            </a:r>
          </a:p>
          <a:p>
            <a:pPr lvl="1"/>
            <a:r>
              <a:rPr lang="en-GB" dirty="0"/>
              <a:t>Network congestion, due to audio over the internet QOS is not possible</a:t>
            </a:r>
          </a:p>
          <a:p>
            <a:pPr lvl="1"/>
            <a:r>
              <a:rPr lang="en-GB" dirty="0"/>
              <a:t>UDP ports 3478 through 3481 required in Firewall, this causes issues with security teams</a:t>
            </a:r>
          </a:p>
          <a:p>
            <a:pPr lvl="1"/>
            <a:r>
              <a:rPr lang="en-GB" dirty="0"/>
              <a:t>ASIA internet links latency</a:t>
            </a:r>
          </a:p>
          <a:p>
            <a:pPr lvl="1"/>
            <a:r>
              <a:rPr lang="en-GB" dirty="0"/>
              <a:t>Great Firewall of China</a:t>
            </a:r>
          </a:p>
          <a:p>
            <a:pPr lvl="1"/>
            <a:endParaRPr lang="en-GB" dirty="0"/>
          </a:p>
          <a:p>
            <a:r>
              <a:rPr lang="en-GB" dirty="0"/>
              <a:t>Teams is seen more as a replacement and a coexistence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4647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5438B10F-EF55-4D46-950B-DF69907F2246}" vid="{0DFCFCC8-7B5E-457E-A10E-AE2F8BA7112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3B9A0538336245BBB8B77BF0DCFDDD" ma:contentTypeVersion="1" ma:contentTypeDescription="Create a new document." ma:contentTypeScope="" ma:versionID="4e57663879e2a2bcde8acadd0acff20c">
  <xsd:schema xmlns:xsd="http://www.w3.org/2001/XMLSchema" xmlns:xs="http://www.w3.org/2001/XMLSchema" xmlns:p="http://schemas.microsoft.com/office/2006/metadata/properties" xmlns:ns2="9c017208-4b05-4f6b-98b0-30793700132a" targetNamespace="http://schemas.microsoft.com/office/2006/metadata/properties" ma:root="true" ma:fieldsID="56e6f7a0f1184d61931f54a810a1ce92" ns2:_="">
    <xsd:import namespace="9c017208-4b05-4f6b-98b0-30793700132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017208-4b05-4f6b-98b0-30793700132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0D9F013F990D43BFE8B1D801A539FC" ma:contentTypeVersion="12" ma:contentTypeDescription="Create a new document." ma:contentTypeScope="" ma:versionID="5b6834062104344c5926336ad1136d89">
  <xsd:schema xmlns:xsd="http://www.w3.org/2001/XMLSchema" xmlns:xs="http://www.w3.org/2001/XMLSchema" xmlns:p="http://schemas.microsoft.com/office/2006/metadata/properties" xmlns:ns2="1d465b8c-9845-47cb-a4f5-a3f25ba0c368" xmlns:ns3="9fba067d-51b6-4c10-82b5-fc3c6201f9d8" targetNamespace="http://schemas.microsoft.com/office/2006/metadata/properties" ma:root="true" ma:fieldsID="692f385e897a382d2eddce955c6c0014" ns2:_="" ns3:_="">
    <xsd:import namespace="1d465b8c-9845-47cb-a4f5-a3f25ba0c368"/>
    <xsd:import namespace="9fba067d-51b6-4c10-82b5-fc3c6201f9d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465b8c-9845-47cb-a4f5-a3f25ba0c36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ba067d-51b6-4c10-82b5-fc3c6201f9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18700C-9648-4650-AC0F-A20202C1C4D4}">
  <ds:schemaRefs>
    <ds:schemaRef ds:uri="9c017208-4b05-4f6b-98b0-30793700132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5EF6814-EE5A-406D-831E-04274E87AA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017208-4b05-4f6b-98b0-3079370013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E97B40B-7A05-45A9-8D52-CC3AB530BA16}"/>
</file>

<file path=customXml/itemProps4.xml><?xml version="1.0" encoding="utf-8"?>
<ds:datastoreItem xmlns:ds="http://schemas.openxmlformats.org/officeDocument/2006/customXml" ds:itemID="{3CA89259-B20A-43E6-9FC3-E17A255EFC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28804</TotalTime>
  <Words>547</Words>
  <Application>Microsoft Office PowerPoint</Application>
  <PresentationFormat>On-screen Show (4:3)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Wingdings</vt:lpstr>
      <vt:lpstr>Wingdings 3</vt:lpstr>
      <vt:lpstr>Theme1</vt:lpstr>
      <vt:lpstr>MS Teams – Voice + Video</vt:lpstr>
      <vt:lpstr>Andrew Ingram</vt:lpstr>
      <vt:lpstr>My Current experiences with Teams</vt:lpstr>
      <vt:lpstr>Typical Client setup</vt:lpstr>
      <vt:lpstr>Teams Audio Conferencing - Pros</vt:lpstr>
      <vt:lpstr>Teams Audio Conferencing - Cons</vt:lpstr>
      <vt:lpstr>Teams Personal Calling - Pros</vt:lpstr>
      <vt:lpstr>Teams Personal Calling - Cons</vt:lpstr>
      <vt:lpstr>Team Adoption challenges</vt:lpstr>
      <vt:lpstr>Teams Protocols</vt:lpstr>
      <vt:lpstr>What I think is needed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Ingram</dc:creator>
  <cp:keywords/>
  <cp:lastModifiedBy>Andrew Ingram</cp:lastModifiedBy>
  <cp:revision>137</cp:revision>
  <dcterms:created xsi:type="dcterms:W3CDTF">2013-01-27T19:53:38Z</dcterms:created>
  <dcterms:modified xsi:type="dcterms:W3CDTF">2019-05-15T13:39:46Z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TC103852699990</vt:lpwstr>
  </property>
  <property fmtid="{D5CDD505-2E9C-101B-9397-08002B2CF9AE}" pid="3" name="ContentTypeId">
    <vt:lpwstr>0x010100970D9F013F990D43BFE8B1D801A539FC</vt:lpwstr>
  </property>
  <property fmtid="{D5CDD505-2E9C-101B-9397-08002B2CF9AE}" pid="4" name="_dlc_DocIdItemGuid">
    <vt:lpwstr>701cbc82-3c4a-4bee-bdf2-d7e93b357868</vt:lpwstr>
  </property>
</Properties>
</file>