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421" r:id="rId5"/>
    <p:sldId id="467" r:id="rId6"/>
    <p:sldId id="308" r:id="rId7"/>
    <p:sldId id="475" r:id="rId8"/>
    <p:sldId id="497" r:id="rId9"/>
    <p:sldId id="478" r:id="rId10"/>
    <p:sldId id="305" r:id="rId11"/>
    <p:sldId id="479" r:id="rId12"/>
    <p:sldId id="480" r:id="rId13"/>
    <p:sldId id="482" r:id="rId14"/>
    <p:sldId id="486" r:id="rId15"/>
    <p:sldId id="487" r:id="rId16"/>
    <p:sldId id="498" r:id="rId17"/>
    <p:sldId id="488" r:id="rId18"/>
    <p:sldId id="489" r:id="rId19"/>
    <p:sldId id="278" r:id="rId20"/>
    <p:sldId id="490" r:id="rId21"/>
    <p:sldId id="491" r:id="rId22"/>
    <p:sldId id="492" r:id="rId23"/>
    <p:sldId id="493" r:id="rId24"/>
    <p:sldId id="494" r:id="rId25"/>
    <p:sldId id="280" r:id="rId26"/>
    <p:sldId id="495" r:id="rId27"/>
    <p:sldId id="4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49634F-FC88-4430-B68E-7E5DB3CF2FAD}">
          <p14:sldIdLst>
            <p14:sldId id="421"/>
            <p14:sldId id="467"/>
            <p14:sldId id="308"/>
            <p14:sldId id="475"/>
            <p14:sldId id="497"/>
            <p14:sldId id="478"/>
            <p14:sldId id="305"/>
            <p14:sldId id="479"/>
            <p14:sldId id="480"/>
            <p14:sldId id="482"/>
            <p14:sldId id="486"/>
            <p14:sldId id="487"/>
            <p14:sldId id="498"/>
            <p14:sldId id="488"/>
            <p14:sldId id="489"/>
            <p14:sldId id="278"/>
            <p14:sldId id="490"/>
            <p14:sldId id="491"/>
            <p14:sldId id="492"/>
            <p14:sldId id="493"/>
            <p14:sldId id="494"/>
            <p14:sldId id="280"/>
            <p14:sldId id="495"/>
            <p14:sldId id="496"/>
          </p14:sldIdLst>
        </p14:section>
        <p14:section name="OTHER OPTIONS" id="{457FCB7E-8C03-4282-A05D-65430CC11F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3D"/>
    <a:srgbClr val="E8E8E8"/>
    <a:srgbClr val="D1D2D0"/>
    <a:srgbClr val="00D7BD"/>
    <a:srgbClr val="500091"/>
    <a:srgbClr val="0099FF"/>
    <a:srgbClr val="FFD677"/>
    <a:srgbClr val="FFE7B1"/>
    <a:srgbClr val="4CE3D1"/>
    <a:srgbClr val="99E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8" autoAdjust="0"/>
    <p:restoredTop sz="96316"/>
  </p:normalViewPr>
  <p:slideViewPr>
    <p:cSldViewPr snapToGrid="0" snapToObjects="1" showGuides="1">
      <p:cViewPr varScale="1">
        <p:scale>
          <a:sx n="95" d="100"/>
          <a:sy n="95" d="100"/>
        </p:scale>
        <p:origin x="490" y="5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2" d="100"/>
          <a:sy n="82" d="100"/>
        </p:scale>
        <p:origin x="387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02EF3-AD36-4797-9D8C-10470C75BB42}"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CCF4A10C-B956-4A41-87E7-FC2DF5E2C714}">
      <dgm:prSet/>
      <dgm:spPr/>
      <dgm:t>
        <a:bodyPr/>
        <a:lstStyle/>
        <a:p>
          <a:r>
            <a:rPr lang="en-GB" dirty="0"/>
            <a:t>Voice Services - ISDN PRI, ISDN BRI, Analogue PSTN lines</a:t>
          </a:r>
          <a:endParaRPr lang="en-US" dirty="0"/>
        </a:p>
      </dgm:t>
    </dgm:pt>
    <dgm:pt modelId="{E4807734-2C86-49AE-A321-EA98252DDB4A}" type="parTrans" cxnId="{A12D9F83-6A3E-4188-BE96-92584E55FAB1}">
      <dgm:prSet/>
      <dgm:spPr/>
      <dgm:t>
        <a:bodyPr/>
        <a:lstStyle/>
        <a:p>
          <a:endParaRPr lang="en-US"/>
        </a:p>
      </dgm:t>
    </dgm:pt>
    <dgm:pt modelId="{02A97448-5C11-4E38-8171-F2CC7792507D}" type="sibTrans" cxnId="{A12D9F83-6A3E-4188-BE96-92584E55FAB1}">
      <dgm:prSet/>
      <dgm:spPr/>
      <dgm:t>
        <a:bodyPr/>
        <a:lstStyle/>
        <a:p>
          <a:endParaRPr lang="en-US"/>
        </a:p>
      </dgm:t>
    </dgm:pt>
    <dgm:pt modelId="{92A69669-33F2-4867-ACDF-C6679D1253CF}">
      <dgm:prSet/>
      <dgm:spPr/>
      <dgm:t>
        <a:bodyPr/>
        <a:lstStyle/>
        <a:p>
          <a:r>
            <a:rPr lang="en-GB"/>
            <a:t>Data Services – legacy SDH based services</a:t>
          </a:r>
          <a:endParaRPr lang="en-US"/>
        </a:p>
      </dgm:t>
    </dgm:pt>
    <dgm:pt modelId="{A57A44E4-CE2B-407F-816B-94CCADBF9BA4}" type="parTrans" cxnId="{81E99B76-EBEC-46A9-87C1-14FC9A66E8DD}">
      <dgm:prSet/>
      <dgm:spPr/>
      <dgm:t>
        <a:bodyPr/>
        <a:lstStyle/>
        <a:p>
          <a:endParaRPr lang="en-US"/>
        </a:p>
      </dgm:t>
    </dgm:pt>
    <dgm:pt modelId="{3AF564F6-519B-4ABE-B79E-5E4A23BB6C57}" type="sibTrans" cxnId="{81E99B76-EBEC-46A9-87C1-14FC9A66E8DD}">
      <dgm:prSet/>
      <dgm:spPr/>
      <dgm:t>
        <a:bodyPr/>
        <a:lstStyle/>
        <a:p>
          <a:endParaRPr lang="en-US"/>
        </a:p>
      </dgm:t>
    </dgm:pt>
    <dgm:pt modelId="{3AD6283A-AF10-414E-A8FF-BC598EBCB9EF}">
      <dgm:prSet/>
      <dgm:spPr/>
      <dgm:t>
        <a:bodyPr/>
        <a:lstStyle/>
        <a:p>
          <a:r>
            <a:rPr lang="en-GB"/>
            <a:t>VoIP Interconnect – Operator to Operator connections</a:t>
          </a:r>
          <a:endParaRPr lang="en-US"/>
        </a:p>
      </dgm:t>
    </dgm:pt>
    <dgm:pt modelId="{BB237F20-A42A-4C3D-B337-06ACA9277719}" type="parTrans" cxnId="{DA13D558-7942-433E-B81D-B7E031DA84C2}">
      <dgm:prSet/>
      <dgm:spPr/>
      <dgm:t>
        <a:bodyPr/>
        <a:lstStyle/>
        <a:p>
          <a:endParaRPr lang="en-US"/>
        </a:p>
      </dgm:t>
    </dgm:pt>
    <dgm:pt modelId="{2246C462-398D-4F6E-85D6-2B5413698890}" type="sibTrans" cxnId="{DA13D558-7942-433E-B81D-B7E031DA84C2}">
      <dgm:prSet/>
      <dgm:spPr/>
      <dgm:t>
        <a:bodyPr/>
        <a:lstStyle/>
        <a:p>
          <a:endParaRPr lang="en-US"/>
        </a:p>
      </dgm:t>
    </dgm:pt>
    <dgm:pt modelId="{64FAA6D2-B513-4787-A71A-69249E3A7B5B}" type="pres">
      <dgm:prSet presAssocID="{93002EF3-AD36-4797-9D8C-10470C75BB42}" presName="linear" presStyleCnt="0">
        <dgm:presLayoutVars>
          <dgm:animLvl val="lvl"/>
          <dgm:resizeHandles val="exact"/>
        </dgm:presLayoutVars>
      </dgm:prSet>
      <dgm:spPr/>
    </dgm:pt>
    <dgm:pt modelId="{CA55B480-C388-4BBB-9FD1-C81304BC189F}" type="pres">
      <dgm:prSet presAssocID="{CCF4A10C-B956-4A41-87E7-FC2DF5E2C714}" presName="parentText" presStyleLbl="node1" presStyleIdx="0" presStyleCnt="3">
        <dgm:presLayoutVars>
          <dgm:chMax val="0"/>
          <dgm:bulletEnabled val="1"/>
        </dgm:presLayoutVars>
      </dgm:prSet>
      <dgm:spPr/>
    </dgm:pt>
    <dgm:pt modelId="{91EB63BF-7DA5-459A-BECC-73AE2EBC5826}" type="pres">
      <dgm:prSet presAssocID="{02A97448-5C11-4E38-8171-F2CC7792507D}" presName="spacer" presStyleCnt="0"/>
      <dgm:spPr/>
    </dgm:pt>
    <dgm:pt modelId="{B020970E-59D0-4C81-B449-D4A9D37DCB63}" type="pres">
      <dgm:prSet presAssocID="{92A69669-33F2-4867-ACDF-C6679D1253CF}" presName="parentText" presStyleLbl="node1" presStyleIdx="1" presStyleCnt="3">
        <dgm:presLayoutVars>
          <dgm:chMax val="0"/>
          <dgm:bulletEnabled val="1"/>
        </dgm:presLayoutVars>
      </dgm:prSet>
      <dgm:spPr/>
    </dgm:pt>
    <dgm:pt modelId="{E909D422-286F-4865-B03F-A3352BFFD0A4}" type="pres">
      <dgm:prSet presAssocID="{3AF564F6-519B-4ABE-B79E-5E4A23BB6C57}" presName="spacer" presStyleCnt="0"/>
      <dgm:spPr/>
    </dgm:pt>
    <dgm:pt modelId="{2811C25D-6769-46BD-9647-B0167390C3E2}" type="pres">
      <dgm:prSet presAssocID="{3AD6283A-AF10-414E-A8FF-BC598EBCB9EF}" presName="parentText" presStyleLbl="node1" presStyleIdx="2" presStyleCnt="3">
        <dgm:presLayoutVars>
          <dgm:chMax val="0"/>
          <dgm:bulletEnabled val="1"/>
        </dgm:presLayoutVars>
      </dgm:prSet>
      <dgm:spPr/>
    </dgm:pt>
  </dgm:ptLst>
  <dgm:cxnLst>
    <dgm:cxn modelId="{FA4FFB0A-077A-4C48-BACE-5E5E62B845A4}" type="presOf" srcId="{CCF4A10C-B956-4A41-87E7-FC2DF5E2C714}" destId="{CA55B480-C388-4BBB-9FD1-C81304BC189F}" srcOrd="0" destOrd="0" presId="urn:microsoft.com/office/officeart/2005/8/layout/vList2"/>
    <dgm:cxn modelId="{D239B95E-9EB4-4408-BC87-DE78FAEE0E07}" type="presOf" srcId="{3AD6283A-AF10-414E-A8FF-BC598EBCB9EF}" destId="{2811C25D-6769-46BD-9647-B0167390C3E2}" srcOrd="0" destOrd="0" presId="urn:microsoft.com/office/officeart/2005/8/layout/vList2"/>
    <dgm:cxn modelId="{8EB70944-8B79-43D6-94B9-1088714E6E93}" type="presOf" srcId="{92A69669-33F2-4867-ACDF-C6679D1253CF}" destId="{B020970E-59D0-4C81-B449-D4A9D37DCB63}" srcOrd="0" destOrd="0" presId="urn:microsoft.com/office/officeart/2005/8/layout/vList2"/>
    <dgm:cxn modelId="{81E99B76-EBEC-46A9-87C1-14FC9A66E8DD}" srcId="{93002EF3-AD36-4797-9D8C-10470C75BB42}" destId="{92A69669-33F2-4867-ACDF-C6679D1253CF}" srcOrd="1" destOrd="0" parTransId="{A57A44E4-CE2B-407F-816B-94CCADBF9BA4}" sibTransId="{3AF564F6-519B-4ABE-B79E-5E4A23BB6C57}"/>
    <dgm:cxn modelId="{DA13D558-7942-433E-B81D-B7E031DA84C2}" srcId="{93002EF3-AD36-4797-9D8C-10470C75BB42}" destId="{3AD6283A-AF10-414E-A8FF-BC598EBCB9EF}" srcOrd="2" destOrd="0" parTransId="{BB237F20-A42A-4C3D-B337-06ACA9277719}" sibTransId="{2246C462-398D-4F6E-85D6-2B5413698890}"/>
    <dgm:cxn modelId="{A12D9F83-6A3E-4188-BE96-92584E55FAB1}" srcId="{93002EF3-AD36-4797-9D8C-10470C75BB42}" destId="{CCF4A10C-B956-4A41-87E7-FC2DF5E2C714}" srcOrd="0" destOrd="0" parTransId="{E4807734-2C86-49AE-A321-EA98252DDB4A}" sibTransId="{02A97448-5C11-4E38-8171-F2CC7792507D}"/>
    <dgm:cxn modelId="{90A8B5AE-07F3-4756-B4C3-DB1949BE51EC}" type="presOf" srcId="{93002EF3-AD36-4797-9D8C-10470C75BB42}" destId="{64FAA6D2-B513-4787-A71A-69249E3A7B5B}" srcOrd="0" destOrd="0" presId="urn:microsoft.com/office/officeart/2005/8/layout/vList2"/>
    <dgm:cxn modelId="{816E0BC6-C57B-4D84-A20F-9AF58F4130D2}" type="presParOf" srcId="{64FAA6D2-B513-4787-A71A-69249E3A7B5B}" destId="{CA55B480-C388-4BBB-9FD1-C81304BC189F}" srcOrd="0" destOrd="0" presId="urn:microsoft.com/office/officeart/2005/8/layout/vList2"/>
    <dgm:cxn modelId="{E3DFA601-F235-4CCA-8298-55D6D5C8983E}" type="presParOf" srcId="{64FAA6D2-B513-4787-A71A-69249E3A7B5B}" destId="{91EB63BF-7DA5-459A-BECC-73AE2EBC5826}" srcOrd="1" destOrd="0" presId="urn:microsoft.com/office/officeart/2005/8/layout/vList2"/>
    <dgm:cxn modelId="{40FB1E15-5127-4A13-A32A-17CA84AE4114}" type="presParOf" srcId="{64FAA6D2-B513-4787-A71A-69249E3A7B5B}" destId="{B020970E-59D0-4C81-B449-D4A9D37DCB63}" srcOrd="2" destOrd="0" presId="urn:microsoft.com/office/officeart/2005/8/layout/vList2"/>
    <dgm:cxn modelId="{8BCCF4B5-29D0-4975-98F3-7DAC612CD5AA}" type="presParOf" srcId="{64FAA6D2-B513-4787-A71A-69249E3A7B5B}" destId="{E909D422-286F-4865-B03F-A3352BFFD0A4}" srcOrd="3" destOrd="0" presId="urn:microsoft.com/office/officeart/2005/8/layout/vList2"/>
    <dgm:cxn modelId="{E5E79394-0535-4F8A-9FC2-798FD096E600}" type="presParOf" srcId="{64FAA6D2-B513-4787-A71A-69249E3A7B5B}" destId="{2811C25D-6769-46BD-9647-B0167390C3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5B480-C388-4BBB-9FD1-C81304BC189F}">
      <dsp:nvSpPr>
        <dsp:cNvPr id="0" name=""/>
        <dsp:cNvSpPr/>
      </dsp:nvSpPr>
      <dsp:spPr>
        <a:xfrm>
          <a:off x="0" y="23737"/>
          <a:ext cx="10325700" cy="15057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Voice Services - ISDN PRI, ISDN BRI, Analogue PSTN lines</a:t>
          </a:r>
          <a:endParaRPr lang="en-US" sz="3900" kern="1200" dirty="0"/>
        </a:p>
      </dsp:txBody>
      <dsp:txXfrm>
        <a:off x="73507" y="97244"/>
        <a:ext cx="10178686" cy="1358776"/>
      </dsp:txXfrm>
    </dsp:sp>
    <dsp:sp modelId="{B020970E-59D0-4C81-B449-D4A9D37DCB63}">
      <dsp:nvSpPr>
        <dsp:cNvPr id="0" name=""/>
        <dsp:cNvSpPr/>
      </dsp:nvSpPr>
      <dsp:spPr>
        <a:xfrm>
          <a:off x="0" y="1641847"/>
          <a:ext cx="10325700" cy="15057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Data Services – legacy SDH based services</a:t>
          </a:r>
          <a:endParaRPr lang="en-US" sz="3900" kern="1200"/>
        </a:p>
      </dsp:txBody>
      <dsp:txXfrm>
        <a:off x="73507" y="1715354"/>
        <a:ext cx="10178686" cy="1358776"/>
      </dsp:txXfrm>
    </dsp:sp>
    <dsp:sp modelId="{2811C25D-6769-46BD-9647-B0167390C3E2}">
      <dsp:nvSpPr>
        <dsp:cNvPr id="0" name=""/>
        <dsp:cNvSpPr/>
      </dsp:nvSpPr>
      <dsp:spPr>
        <a:xfrm>
          <a:off x="0" y="3259957"/>
          <a:ext cx="10325700" cy="15057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VoIP Interconnect – Operator to Operator connections</a:t>
          </a:r>
          <a:endParaRPr lang="en-US" sz="3900" kern="1200"/>
        </a:p>
      </dsp:txBody>
      <dsp:txXfrm>
        <a:off x="73507" y="3333464"/>
        <a:ext cx="10178686" cy="1358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6EEDA0-3683-E125-C2C3-1681E342C7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A23E653-D442-940D-C759-0B6BF38662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352AF5-6870-4F3A-BC9F-E3691E189F1B}" type="datetimeFigureOut">
              <a:rPr lang="en-GB" smtClean="0"/>
              <a:t>17/04/2024</a:t>
            </a:fld>
            <a:endParaRPr lang="en-GB"/>
          </a:p>
        </p:txBody>
      </p:sp>
      <p:sp>
        <p:nvSpPr>
          <p:cNvPr id="4" name="Footer Placeholder 3">
            <a:extLst>
              <a:ext uri="{FF2B5EF4-FFF2-40B4-BE49-F238E27FC236}">
                <a16:creationId xmlns:a16="http://schemas.microsoft.com/office/drawing/2014/main" id="{492EF301-D5B8-AA4B-DBD5-06D0DBC6C6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B5E3193-E341-8B6B-BF9B-B9A96C9C65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931C28-9BF5-44DB-9467-AE32C03D34F8}" type="slidenum">
              <a:rPr lang="en-GB" smtClean="0"/>
              <a:t>‹#›</a:t>
            </a:fld>
            <a:endParaRPr lang="en-GB"/>
          </a:p>
        </p:txBody>
      </p:sp>
    </p:spTree>
    <p:extLst>
      <p:ext uri="{BB962C8B-B14F-4D97-AF65-F5344CB8AC3E}">
        <p14:creationId xmlns:p14="http://schemas.microsoft.com/office/powerpoint/2010/main" val="28147683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66817-4999-4ED2-9BF4-E284A60757D1}"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4F420-6C54-445C-91D5-D3FD1A0F7212}" type="slidenum">
              <a:rPr lang="en-GB" smtClean="0"/>
              <a:t>‹#›</a:t>
            </a:fld>
            <a:endParaRPr lang="en-GB"/>
          </a:p>
        </p:txBody>
      </p:sp>
    </p:spTree>
    <p:extLst>
      <p:ext uri="{BB962C8B-B14F-4D97-AF65-F5344CB8AC3E}">
        <p14:creationId xmlns:p14="http://schemas.microsoft.com/office/powerpoint/2010/main" val="219736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sp>
        <p:nvSpPr>
          <p:cNvPr id="30" name="Rectangle: Rounded Corners 31">
            <a:extLst>
              <a:ext uri="{FF2B5EF4-FFF2-40B4-BE49-F238E27FC236}">
                <a16:creationId xmlns:a16="http://schemas.microsoft.com/office/drawing/2014/main" id="{ADE80E68-7BC4-0B48-8F80-33F4488EBDA5}"/>
              </a:ext>
            </a:extLst>
          </p:cNvPr>
          <p:cNvSpPr/>
          <p:nvPr userDrawn="1"/>
        </p:nvSpPr>
        <p:spPr>
          <a:xfrm rot="3600000">
            <a:off x="11692747" y="-2514945"/>
            <a:ext cx="1680588" cy="948215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7" name="Oval 26">
            <a:extLst>
              <a:ext uri="{FF2B5EF4-FFF2-40B4-BE49-F238E27FC236}">
                <a16:creationId xmlns:a16="http://schemas.microsoft.com/office/drawing/2014/main" id="{7B6B3AFC-8B58-8242-946B-B4BC023B01C7}"/>
              </a:ext>
            </a:extLst>
          </p:cNvPr>
          <p:cNvSpPr/>
          <p:nvPr userDrawn="1"/>
        </p:nvSpPr>
        <p:spPr>
          <a:xfrm>
            <a:off x="11805916" y="5227157"/>
            <a:ext cx="314405" cy="314405"/>
          </a:xfrm>
          <a:prstGeom prst="ellipse">
            <a:avLst/>
          </a:prstGeom>
          <a:gradFill>
            <a:gsLst>
              <a:gs pos="11000">
                <a:schemeClr val="bg1">
                  <a:alpha val="20000"/>
                </a:schemeClr>
              </a:gs>
              <a:gs pos="77000">
                <a:schemeClr val="bg1">
                  <a:alpha val="8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Circle: Hollow 30">
            <a:extLst>
              <a:ext uri="{FF2B5EF4-FFF2-40B4-BE49-F238E27FC236}">
                <a16:creationId xmlns:a16="http://schemas.microsoft.com/office/drawing/2014/main" id="{68A9A637-1D48-074F-BB33-B92DABF8BE16}"/>
              </a:ext>
            </a:extLst>
          </p:cNvPr>
          <p:cNvSpPr/>
          <p:nvPr userDrawn="1"/>
        </p:nvSpPr>
        <p:spPr>
          <a:xfrm>
            <a:off x="5347354" y="-231228"/>
            <a:ext cx="1040194" cy="1040194"/>
          </a:xfrm>
          <a:prstGeom prst="donut">
            <a:avLst>
              <a:gd name="adj" fmla="val 174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Rectangle: Rounded Corners 32">
            <a:extLst>
              <a:ext uri="{FF2B5EF4-FFF2-40B4-BE49-F238E27FC236}">
                <a16:creationId xmlns:a16="http://schemas.microsoft.com/office/drawing/2014/main" id="{4CAC1AF2-BB54-3043-97ED-30677CB46C03}"/>
              </a:ext>
            </a:extLst>
          </p:cNvPr>
          <p:cNvSpPr/>
          <p:nvPr userDrawn="1"/>
        </p:nvSpPr>
        <p:spPr>
          <a:xfrm rot="3600000">
            <a:off x="5159661" y="5011657"/>
            <a:ext cx="375386" cy="15121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2" name="Rectangle: Rounded Corners 33">
            <a:extLst>
              <a:ext uri="{FF2B5EF4-FFF2-40B4-BE49-F238E27FC236}">
                <a16:creationId xmlns:a16="http://schemas.microsoft.com/office/drawing/2014/main" id="{76933440-7AC3-B048-8D95-5D824ECB2966}"/>
              </a:ext>
            </a:extLst>
          </p:cNvPr>
          <p:cNvSpPr/>
          <p:nvPr userDrawn="1"/>
        </p:nvSpPr>
        <p:spPr>
          <a:xfrm rot="3600000">
            <a:off x="8754934" y="6228045"/>
            <a:ext cx="171800" cy="12979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3" name="Rectangle: Rounded Corners 34">
            <a:extLst>
              <a:ext uri="{FF2B5EF4-FFF2-40B4-BE49-F238E27FC236}">
                <a16:creationId xmlns:a16="http://schemas.microsoft.com/office/drawing/2014/main" id="{1640B447-5734-524C-AD31-D881A989448D}"/>
              </a:ext>
            </a:extLst>
          </p:cNvPr>
          <p:cNvSpPr/>
          <p:nvPr userDrawn="1"/>
        </p:nvSpPr>
        <p:spPr>
          <a:xfrm rot="3600000">
            <a:off x="1889687" y="5264861"/>
            <a:ext cx="295542" cy="228338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Title 1">
            <a:extLst>
              <a:ext uri="{FF2B5EF4-FFF2-40B4-BE49-F238E27FC236}">
                <a16:creationId xmlns:a16="http://schemas.microsoft.com/office/drawing/2014/main" id="{D35ADA83-D881-4044-AFE0-298DA8676415}"/>
              </a:ext>
            </a:extLst>
          </p:cNvPr>
          <p:cNvSpPr>
            <a:spLocks noGrp="1"/>
          </p:cNvSpPr>
          <p:nvPr>
            <p:ph type="ctrTitle" hasCustomPrompt="1"/>
          </p:nvPr>
        </p:nvSpPr>
        <p:spPr>
          <a:xfrm>
            <a:off x="1343025" y="2286000"/>
            <a:ext cx="5616575" cy="1884008"/>
          </a:xfrm>
        </p:spPr>
        <p:txBody>
          <a:bodyPr vert="horz" lIns="0" tIns="0" rIns="0" bIns="0" rtlCol="0" anchor="ctr" anchorCtr="0">
            <a:normAutofit/>
          </a:bodyPr>
          <a:lstStyle>
            <a:lvl1pPr>
              <a:defRPr lang="en-GB" sz="5400" b="1" i="0" baseline="0" noProof="0" dirty="0">
                <a:solidFill>
                  <a:schemeClr val="accent4"/>
                </a:solidFill>
              </a:defRPr>
            </a:lvl1pPr>
          </a:lstStyle>
          <a:p>
            <a:pPr marL="0" lvl="0" indent="0">
              <a:lnSpc>
                <a:spcPts val="5000"/>
              </a:lnSpc>
              <a:buFont typeface="Arial" panose="020B0604020202020204" pitchFamily="34" charset="0"/>
            </a:pPr>
            <a:r>
              <a:rPr lang="en-GB" dirty="0"/>
              <a:t>Title Slide</a:t>
            </a:r>
            <a:endParaRPr lang="en-GB" noProof="0" dirty="0"/>
          </a:p>
        </p:txBody>
      </p:sp>
      <p:sp>
        <p:nvSpPr>
          <p:cNvPr id="18" name="Subtitle 2">
            <a:extLst>
              <a:ext uri="{FF2B5EF4-FFF2-40B4-BE49-F238E27FC236}">
                <a16:creationId xmlns:a16="http://schemas.microsoft.com/office/drawing/2014/main" id="{77215819-A847-5241-B583-AD63535F3EAC}"/>
              </a:ext>
            </a:extLst>
          </p:cNvPr>
          <p:cNvSpPr>
            <a:spLocks noGrp="1"/>
          </p:cNvSpPr>
          <p:nvPr>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endParaRPr lang="en-GB" noProof="0" dirty="0"/>
          </a:p>
        </p:txBody>
      </p:sp>
      <p:grpSp>
        <p:nvGrpSpPr>
          <p:cNvPr id="20" name="Group 19">
            <a:extLst>
              <a:ext uri="{FF2B5EF4-FFF2-40B4-BE49-F238E27FC236}">
                <a16:creationId xmlns:a16="http://schemas.microsoft.com/office/drawing/2014/main" id="{A6F8ECB5-E7B2-7A4B-8B99-DB635BCCE149}"/>
              </a:ext>
            </a:extLst>
          </p:cNvPr>
          <p:cNvGrpSpPr/>
          <p:nvPr userDrawn="1"/>
        </p:nvGrpSpPr>
        <p:grpSpPr>
          <a:xfrm>
            <a:off x="471601" y="443753"/>
            <a:ext cx="1087896" cy="425720"/>
            <a:chOff x="3562350" y="3567113"/>
            <a:chExt cx="3476625" cy="1360487"/>
          </a:xfrm>
          <a:solidFill>
            <a:schemeClr val="accent1"/>
          </a:solidFill>
        </p:grpSpPr>
        <p:sp>
          <p:nvSpPr>
            <p:cNvPr id="21" name="Freeform 1">
              <a:extLst>
                <a:ext uri="{FF2B5EF4-FFF2-40B4-BE49-F238E27FC236}">
                  <a16:creationId xmlns:a16="http://schemas.microsoft.com/office/drawing/2014/main" id="{F5A30EBD-E82B-704B-82C3-3EA30A2566E9}"/>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2" name="Freeform 2">
              <a:extLst>
                <a:ext uri="{FF2B5EF4-FFF2-40B4-BE49-F238E27FC236}">
                  <a16:creationId xmlns:a16="http://schemas.microsoft.com/office/drawing/2014/main" id="{052C18BC-4691-C944-B4F8-D34EE5BAAE66}"/>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3" name="Freeform 3">
              <a:extLst>
                <a:ext uri="{FF2B5EF4-FFF2-40B4-BE49-F238E27FC236}">
                  <a16:creationId xmlns:a16="http://schemas.microsoft.com/office/drawing/2014/main" id="{C8FE4F66-26D3-F14D-BC0D-9563E27ADF3F}"/>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24" name="Freeform 4">
              <a:extLst>
                <a:ext uri="{FF2B5EF4-FFF2-40B4-BE49-F238E27FC236}">
                  <a16:creationId xmlns:a16="http://schemas.microsoft.com/office/drawing/2014/main" id="{B89CD3C7-47C6-644A-A104-4641D7DFF64B}"/>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36" name="Date Placeholder 3">
            <a:extLst>
              <a:ext uri="{FF2B5EF4-FFF2-40B4-BE49-F238E27FC236}">
                <a16:creationId xmlns:a16="http://schemas.microsoft.com/office/drawing/2014/main" id="{88CFAB5D-8DF8-DC4E-AE40-50BD2AEDDF85}"/>
              </a:ext>
            </a:extLst>
          </p:cNvPr>
          <p:cNvSpPr>
            <a:spLocks noGrp="1"/>
          </p:cNvSpPr>
          <p:nvPr>
            <p:ph type="dt" sz="half" idx="10"/>
          </p:nvPr>
        </p:nvSpPr>
        <p:spPr>
          <a:xfrm>
            <a:off x="1343025" y="5324388"/>
            <a:ext cx="3776460" cy="339811"/>
          </a:xfrm>
          <a:prstGeom prst="rect">
            <a:avLst/>
          </a:prstGeom>
        </p:spPr>
        <p:txBody>
          <a:bodyPr lIns="0" anchor="t" anchorCtr="0"/>
          <a:lstStyle>
            <a:lvl1pPr>
              <a:lnSpc>
                <a:spcPts val="1590"/>
              </a:lnSpc>
              <a:defRPr sz="1410" b="1">
                <a:solidFill>
                  <a:schemeClr val="tx2"/>
                </a:solidFill>
              </a:defRPr>
            </a:lvl1pPr>
          </a:lstStyle>
          <a:p>
            <a:r>
              <a:rPr lang="en-GB"/>
              <a:t>Date</a:t>
            </a:r>
            <a:endParaRPr lang="en-GB" dirty="0"/>
          </a:p>
        </p:txBody>
      </p:sp>
      <p:sp>
        <p:nvSpPr>
          <p:cNvPr id="25" name="Oval 24">
            <a:extLst>
              <a:ext uri="{FF2B5EF4-FFF2-40B4-BE49-F238E27FC236}">
                <a16:creationId xmlns:a16="http://schemas.microsoft.com/office/drawing/2014/main" id="{98F04D76-F6B7-F043-9080-C64AD2C7E5E9}"/>
              </a:ext>
            </a:extLst>
          </p:cNvPr>
          <p:cNvSpPr/>
          <p:nvPr userDrawn="1"/>
        </p:nvSpPr>
        <p:spPr>
          <a:xfrm>
            <a:off x="7896200" y="1579573"/>
            <a:ext cx="679303" cy="6793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Tree>
    <p:extLst>
      <p:ext uri="{BB962C8B-B14F-4D97-AF65-F5344CB8AC3E}">
        <p14:creationId xmlns:p14="http://schemas.microsoft.com/office/powerpoint/2010/main" val="2861681802"/>
      </p:ext>
    </p:extLst>
  </p:cSld>
  <p:clrMapOvr>
    <a:masterClrMapping/>
  </p:clrMapOvr>
  <p:extLst>
    <p:ext uri="{DCECCB84-F9BA-43D5-87BE-67443E8EF086}">
      <p15:sldGuideLst xmlns:p15="http://schemas.microsoft.com/office/powerpoint/2012/main">
        <p15:guide id="1" pos="9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4"/>
        </a:solidFill>
        <a:effectLst/>
      </p:bgPr>
    </p:bg>
    <p:spTree>
      <p:nvGrpSpPr>
        <p:cNvPr id="1" name=""/>
        <p:cNvGrpSpPr/>
        <p:nvPr/>
      </p:nvGrpSpPr>
      <p:grpSpPr>
        <a:xfrm>
          <a:off x="0" y="0"/>
          <a:ext cx="0" cy="0"/>
          <a:chOff x="0" y="0"/>
          <a:chExt cx="0" cy="0"/>
        </a:xfrm>
      </p:grpSpPr>
      <p:sp>
        <p:nvSpPr>
          <p:cNvPr id="4" name="Rectangle: Rounded Corners 27">
            <a:extLst>
              <a:ext uri="{FF2B5EF4-FFF2-40B4-BE49-F238E27FC236}">
                <a16:creationId xmlns:a16="http://schemas.microsoft.com/office/drawing/2014/main" id="{DCCC52BE-14B5-96B1-1E71-C2F666DE130A}"/>
              </a:ext>
            </a:extLst>
          </p:cNvPr>
          <p:cNvSpPr/>
          <p:nvPr userDrawn="1"/>
        </p:nvSpPr>
        <p:spPr>
          <a:xfrm rot="3600000">
            <a:off x="5407241" y="6194917"/>
            <a:ext cx="250127" cy="115738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a:extLst>
              <a:ext uri="{FF2B5EF4-FFF2-40B4-BE49-F238E27FC236}">
                <a16:creationId xmlns:a16="http://schemas.microsoft.com/office/drawing/2014/main" id="{A64047C9-8D50-96A6-F187-28F5496A89D6}"/>
              </a:ext>
            </a:extLst>
          </p:cNvPr>
          <p:cNvSpPr/>
          <p:nvPr userDrawn="1"/>
        </p:nvSpPr>
        <p:spPr>
          <a:xfrm>
            <a:off x="7588380" y="-1318369"/>
            <a:ext cx="6102036" cy="6102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Arial" panose="020B0604020202020204" pitchFamily="34" charset="0"/>
            </a:endParaRPr>
          </a:p>
        </p:txBody>
      </p:sp>
      <p:sp>
        <p:nvSpPr>
          <p:cNvPr id="2" name="Rectangle: Rounded Corners 31">
            <a:extLst>
              <a:ext uri="{FF2B5EF4-FFF2-40B4-BE49-F238E27FC236}">
                <a16:creationId xmlns:a16="http://schemas.microsoft.com/office/drawing/2014/main" id="{AE4A4330-622C-C9FE-C8D7-D34355E7D3F7}"/>
              </a:ext>
            </a:extLst>
          </p:cNvPr>
          <p:cNvSpPr/>
          <p:nvPr userDrawn="1"/>
        </p:nvSpPr>
        <p:spPr>
          <a:xfrm rot="3600000" flipH="1">
            <a:off x="1400582" y="1946418"/>
            <a:ext cx="1416531" cy="296516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 name="Rectangle: Rounded Corners 31">
            <a:extLst>
              <a:ext uri="{FF2B5EF4-FFF2-40B4-BE49-F238E27FC236}">
                <a16:creationId xmlns:a16="http://schemas.microsoft.com/office/drawing/2014/main" id="{CFAA13C8-01F0-6FED-8CAD-3667C585EAEA}"/>
              </a:ext>
            </a:extLst>
          </p:cNvPr>
          <p:cNvSpPr/>
          <p:nvPr userDrawn="1"/>
        </p:nvSpPr>
        <p:spPr>
          <a:xfrm rot="3600000" flipH="1">
            <a:off x="1595486" y="2426101"/>
            <a:ext cx="160771" cy="90709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Title 1">
            <a:extLst>
              <a:ext uri="{FF2B5EF4-FFF2-40B4-BE49-F238E27FC236}">
                <a16:creationId xmlns:a16="http://schemas.microsoft.com/office/drawing/2014/main" id="{46D4E9DD-22D0-57E9-3E1E-A7C42F1076E9}"/>
              </a:ext>
            </a:extLst>
          </p:cNvPr>
          <p:cNvSpPr>
            <a:spLocks noGrp="1"/>
          </p:cNvSpPr>
          <p:nvPr>
            <p:ph type="title"/>
          </p:nvPr>
        </p:nvSpPr>
        <p:spPr>
          <a:xfrm>
            <a:off x="1927744" y="3019607"/>
            <a:ext cx="7933540" cy="818786"/>
          </a:xfrm>
        </p:spPr>
        <p:txBody>
          <a:bodyPr vert="horz" lIns="0" tIns="0" rIns="0" bIns="0" rtlCol="0" anchor="t" anchorCtr="0">
            <a:normAutofit/>
          </a:bodyPr>
          <a:lstStyle>
            <a:lvl1pPr marL="0" indent="0">
              <a:buFont typeface="Arial" panose="020B0604020202020204" pitchFamily="34" charset="0"/>
              <a:buNone/>
              <a:defRPr lang="en-GB" sz="4400" b="1" dirty="0">
                <a:solidFill>
                  <a:schemeClr val="bg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4263050500"/>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Section Header">
    <p:bg>
      <p:bgPr>
        <a:solidFill>
          <a:schemeClr val="accent5"/>
        </a:solidFill>
        <a:effectLst/>
      </p:bgPr>
    </p:bg>
    <p:spTree>
      <p:nvGrpSpPr>
        <p:cNvPr id="1" name=""/>
        <p:cNvGrpSpPr/>
        <p:nvPr/>
      </p:nvGrpSpPr>
      <p:grpSpPr>
        <a:xfrm>
          <a:off x="0" y="0"/>
          <a:ext cx="0" cy="0"/>
          <a:chOff x="0" y="0"/>
          <a:chExt cx="0" cy="0"/>
        </a:xfrm>
      </p:grpSpPr>
      <p:sp>
        <p:nvSpPr>
          <p:cNvPr id="4" name="Rectangle: Rounded Corners 27">
            <a:extLst>
              <a:ext uri="{FF2B5EF4-FFF2-40B4-BE49-F238E27FC236}">
                <a16:creationId xmlns:a16="http://schemas.microsoft.com/office/drawing/2014/main" id="{DCCC52BE-14B5-96B1-1E71-C2F666DE130A}"/>
              </a:ext>
            </a:extLst>
          </p:cNvPr>
          <p:cNvSpPr/>
          <p:nvPr userDrawn="1"/>
        </p:nvSpPr>
        <p:spPr>
          <a:xfrm rot="3600000">
            <a:off x="5407241" y="6194917"/>
            <a:ext cx="250127" cy="115738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a:extLst>
              <a:ext uri="{FF2B5EF4-FFF2-40B4-BE49-F238E27FC236}">
                <a16:creationId xmlns:a16="http://schemas.microsoft.com/office/drawing/2014/main" id="{A64047C9-8D50-96A6-F187-28F5496A89D6}"/>
              </a:ext>
            </a:extLst>
          </p:cNvPr>
          <p:cNvSpPr/>
          <p:nvPr userDrawn="1"/>
        </p:nvSpPr>
        <p:spPr>
          <a:xfrm>
            <a:off x="6094270" y="-2445839"/>
            <a:ext cx="5247271" cy="52472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Arial" panose="020B0604020202020204" pitchFamily="34" charset="0"/>
            </a:endParaRPr>
          </a:p>
        </p:txBody>
      </p:sp>
      <p:sp>
        <p:nvSpPr>
          <p:cNvPr id="2" name="Rectangle: Rounded Corners 31">
            <a:extLst>
              <a:ext uri="{FF2B5EF4-FFF2-40B4-BE49-F238E27FC236}">
                <a16:creationId xmlns:a16="http://schemas.microsoft.com/office/drawing/2014/main" id="{503FC469-BB5D-1675-0958-B182A927F32D}"/>
              </a:ext>
            </a:extLst>
          </p:cNvPr>
          <p:cNvSpPr/>
          <p:nvPr userDrawn="1"/>
        </p:nvSpPr>
        <p:spPr>
          <a:xfrm rot="3600000" flipH="1">
            <a:off x="1400582" y="1946418"/>
            <a:ext cx="1416531" cy="296516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3" name="Rectangle: Rounded Corners 31">
            <a:extLst>
              <a:ext uri="{FF2B5EF4-FFF2-40B4-BE49-F238E27FC236}">
                <a16:creationId xmlns:a16="http://schemas.microsoft.com/office/drawing/2014/main" id="{A0F2E46D-4F1D-A96B-490F-1E3656397088}"/>
              </a:ext>
            </a:extLst>
          </p:cNvPr>
          <p:cNvSpPr/>
          <p:nvPr userDrawn="1"/>
        </p:nvSpPr>
        <p:spPr>
          <a:xfrm rot="3600000" flipH="1">
            <a:off x="1595486" y="2426101"/>
            <a:ext cx="160771" cy="907094"/>
          </a:xfrm>
          <a:prstGeom prst="roundRect">
            <a:avLst>
              <a:gd name="adj" fmla="val 50000"/>
            </a:avLst>
          </a:prstGeom>
          <a:solidFill>
            <a:schemeClr val="accent4">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Title 1">
            <a:extLst>
              <a:ext uri="{FF2B5EF4-FFF2-40B4-BE49-F238E27FC236}">
                <a16:creationId xmlns:a16="http://schemas.microsoft.com/office/drawing/2014/main" id="{12D710FD-79BE-DD79-9DD5-D2D002B79149}"/>
              </a:ext>
            </a:extLst>
          </p:cNvPr>
          <p:cNvSpPr>
            <a:spLocks noGrp="1"/>
          </p:cNvSpPr>
          <p:nvPr>
            <p:ph type="title"/>
          </p:nvPr>
        </p:nvSpPr>
        <p:spPr>
          <a:xfrm>
            <a:off x="1927744" y="3019607"/>
            <a:ext cx="7933540" cy="818786"/>
          </a:xfrm>
        </p:spPr>
        <p:txBody>
          <a:bodyPr vert="horz" lIns="0" tIns="0" rIns="0" bIns="0" rtlCol="0" anchor="t" anchorCtr="0">
            <a:normAutofit/>
          </a:bodyPr>
          <a:lstStyle>
            <a:lvl1pPr marL="0" indent="0">
              <a:buFont typeface="Arial" panose="020B0604020202020204" pitchFamily="34" charset="0"/>
              <a:buNone/>
              <a:defRPr lang="en-GB" sz="4400" b="1" dirty="0">
                <a:solidFill>
                  <a:schemeClr val="tx2"/>
                </a:solidFill>
              </a:defRPr>
            </a:lvl1pPr>
          </a:lstStyle>
          <a:p>
            <a:pPr lvl="0"/>
            <a:r>
              <a:rPr lang="en-GB"/>
              <a:t>Click to edit Master title style</a:t>
            </a:r>
            <a:endParaRPr lang="en-GB" dirty="0"/>
          </a:p>
        </p:txBody>
      </p:sp>
    </p:spTree>
    <p:extLst>
      <p:ext uri="{BB962C8B-B14F-4D97-AF65-F5344CB8AC3E}">
        <p14:creationId xmlns:p14="http://schemas.microsoft.com/office/powerpoint/2010/main" val="3361059479"/>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4"/>
        </a:solidFill>
        <a:effectLst/>
      </p:bgPr>
    </p:bg>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3FEC9872-340F-52E0-6BD9-A1A72D5B3EAB}"/>
              </a:ext>
            </a:extLst>
          </p:cNvPr>
          <p:cNvSpPr/>
          <p:nvPr userDrawn="1"/>
        </p:nvSpPr>
        <p:spPr>
          <a:xfrm>
            <a:off x="7648848" y="2181593"/>
            <a:ext cx="3200127" cy="32001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 name="Rectangle: Rounded Corners 31">
            <a:extLst>
              <a:ext uri="{FF2B5EF4-FFF2-40B4-BE49-F238E27FC236}">
                <a16:creationId xmlns:a16="http://schemas.microsoft.com/office/drawing/2014/main" id="{3A842C46-2486-84AC-7B59-F92E1AA3536F}"/>
              </a:ext>
            </a:extLst>
          </p:cNvPr>
          <p:cNvSpPr/>
          <p:nvPr userDrawn="1"/>
        </p:nvSpPr>
        <p:spPr>
          <a:xfrm rot="3600000">
            <a:off x="8814915" y="954923"/>
            <a:ext cx="1038766" cy="486937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1242982" y="4835676"/>
            <a:ext cx="949018" cy="1200964"/>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bg1"/>
          </a:solidFill>
          <a:ln>
            <a:noFill/>
          </a:ln>
          <a:effec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5906483" cy="1612666"/>
          </a:xfrm>
        </p:spPr>
        <p:txBody>
          <a:bodyPr vert="horz" lIns="0" tIns="0" rIns="0" bIns="0" rtlCol="0" anchor="t" anchorCtr="0">
            <a:normAutofit/>
          </a:bodyPr>
          <a:lstStyle>
            <a:lvl1pPr marL="0" indent="0">
              <a:buFont typeface="Arial" panose="020B0604020202020204" pitchFamily="34" charset="0"/>
              <a:buNone/>
              <a:defRPr lang="en-GB" sz="5400" b="1" dirty="0">
                <a:solidFill>
                  <a:schemeClr val="bg1"/>
                </a:solidFill>
              </a:defRPr>
            </a:lvl1pPr>
          </a:lstStyle>
          <a:p>
            <a:pPr lvl="0"/>
            <a:r>
              <a:rPr lang="en-GB"/>
              <a:t>Click to edit Master title style</a:t>
            </a:r>
            <a:endParaRPr lang="en-GB" dirty="0"/>
          </a:p>
        </p:txBody>
      </p:sp>
      <p:sp>
        <p:nvSpPr>
          <p:cNvPr id="4" name="Rectangle: Rounded Corners 27">
            <a:extLst>
              <a:ext uri="{FF2B5EF4-FFF2-40B4-BE49-F238E27FC236}">
                <a16:creationId xmlns:a16="http://schemas.microsoft.com/office/drawing/2014/main" id="{DCCC52BE-14B5-96B1-1E71-C2F666DE130A}"/>
              </a:ext>
            </a:extLst>
          </p:cNvPr>
          <p:cNvSpPr/>
          <p:nvPr userDrawn="1"/>
        </p:nvSpPr>
        <p:spPr>
          <a:xfrm rot="3600000">
            <a:off x="8924703" y="-489585"/>
            <a:ext cx="340125" cy="157382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3" name="Group 2">
            <a:extLst>
              <a:ext uri="{FF2B5EF4-FFF2-40B4-BE49-F238E27FC236}">
                <a16:creationId xmlns:a16="http://schemas.microsoft.com/office/drawing/2014/main" id="{1934A6E3-B8C1-6BFD-0306-953CE05540DA}"/>
              </a:ext>
            </a:extLst>
          </p:cNvPr>
          <p:cNvGrpSpPr/>
          <p:nvPr userDrawn="1"/>
        </p:nvGrpSpPr>
        <p:grpSpPr>
          <a:xfrm>
            <a:off x="-1499587" y="4658264"/>
            <a:ext cx="2999174" cy="1208886"/>
            <a:chOff x="972590" y="297327"/>
            <a:chExt cx="5584297" cy="2250879"/>
          </a:xfrm>
        </p:grpSpPr>
        <p:sp>
          <p:nvSpPr>
            <p:cNvPr id="5" name="Rectangle: Rounded Corners 27">
              <a:extLst>
                <a:ext uri="{FF2B5EF4-FFF2-40B4-BE49-F238E27FC236}">
                  <a16:creationId xmlns:a16="http://schemas.microsoft.com/office/drawing/2014/main" id="{F00D3EB4-D5AD-5B1E-D145-231D7D82D76F}"/>
                </a:ext>
              </a:extLst>
            </p:cNvPr>
            <p:cNvSpPr/>
            <p:nvPr userDrawn="1"/>
          </p:nvSpPr>
          <p:spPr>
            <a:xfrm rot="3600000">
              <a:off x="3177249" y="-348093"/>
              <a:ext cx="691640" cy="51009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 name="Circle: Hollow 13">
              <a:extLst>
                <a:ext uri="{FF2B5EF4-FFF2-40B4-BE49-F238E27FC236}">
                  <a16:creationId xmlns:a16="http://schemas.microsoft.com/office/drawing/2014/main" id="{59451A80-8273-4BBB-3F5D-FE8A3DE41520}"/>
                </a:ext>
              </a:extLst>
            </p:cNvPr>
            <p:cNvSpPr/>
            <p:nvPr userDrawn="1"/>
          </p:nvSpPr>
          <p:spPr>
            <a:xfrm flipH="1">
              <a:off x="5802009" y="297327"/>
              <a:ext cx="754878" cy="750495"/>
            </a:xfrm>
            <a:prstGeom prst="donut">
              <a:avLst>
                <a:gd name="adj" fmla="val 1743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Tree>
    <p:extLst>
      <p:ext uri="{BB962C8B-B14F-4D97-AF65-F5344CB8AC3E}">
        <p14:creationId xmlns:p14="http://schemas.microsoft.com/office/powerpoint/2010/main" val="582022277"/>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3FEC9872-340F-52E0-6BD9-A1A72D5B3EAB}"/>
              </a:ext>
            </a:extLst>
          </p:cNvPr>
          <p:cNvSpPr/>
          <p:nvPr userDrawn="1"/>
        </p:nvSpPr>
        <p:spPr>
          <a:xfrm>
            <a:off x="5805257" y="3533402"/>
            <a:ext cx="2935946" cy="2935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Rectangle: Rounded Corners 27">
            <a:extLst>
              <a:ext uri="{FF2B5EF4-FFF2-40B4-BE49-F238E27FC236}">
                <a16:creationId xmlns:a16="http://schemas.microsoft.com/office/drawing/2014/main" id="{F00D3EB4-D5AD-5B1E-D145-231D7D82D76F}"/>
              </a:ext>
            </a:extLst>
          </p:cNvPr>
          <p:cNvSpPr/>
          <p:nvPr userDrawn="1"/>
        </p:nvSpPr>
        <p:spPr>
          <a:xfrm rot="3600000">
            <a:off x="3177249" y="-348093"/>
            <a:ext cx="691640" cy="510095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1242982" y="3236148"/>
            <a:ext cx="949018" cy="1200964"/>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bg1"/>
          </a:solidFill>
          <a:ln>
            <a:noFill/>
          </a:ln>
          <a:effec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5906483" cy="1612666"/>
          </a:xfrm>
        </p:spPr>
        <p:txBody>
          <a:bodyPr vert="horz" lIns="0" tIns="0" rIns="0" bIns="0" rtlCol="0" anchor="t" anchorCtr="0">
            <a:normAutofit/>
          </a:bodyPr>
          <a:lstStyle>
            <a:lvl1pPr marL="0" indent="0">
              <a:buFont typeface="Arial" panose="020B0604020202020204" pitchFamily="34" charset="0"/>
              <a:buNone/>
              <a:defRPr lang="en-GB" sz="5400" b="1" dirty="0">
                <a:solidFill>
                  <a:schemeClr val="tx2"/>
                </a:solidFill>
              </a:defRPr>
            </a:lvl1pPr>
          </a:lstStyle>
          <a:p>
            <a:pPr lvl="0"/>
            <a:r>
              <a:rPr lang="en-GB"/>
              <a:t>Click to edit Master title style</a:t>
            </a:r>
            <a:endParaRPr lang="en-GB" dirty="0"/>
          </a:p>
        </p:txBody>
      </p:sp>
      <p:sp>
        <p:nvSpPr>
          <p:cNvPr id="4" name="Rectangle: Rounded Corners 27">
            <a:extLst>
              <a:ext uri="{FF2B5EF4-FFF2-40B4-BE49-F238E27FC236}">
                <a16:creationId xmlns:a16="http://schemas.microsoft.com/office/drawing/2014/main" id="{DCCC52BE-14B5-96B1-1E71-C2F666DE130A}"/>
              </a:ext>
            </a:extLst>
          </p:cNvPr>
          <p:cNvSpPr/>
          <p:nvPr userDrawn="1"/>
        </p:nvSpPr>
        <p:spPr>
          <a:xfrm rot="3600000">
            <a:off x="8924703" y="-489585"/>
            <a:ext cx="340125" cy="157382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 name="Circle: Hollow 13">
            <a:extLst>
              <a:ext uri="{FF2B5EF4-FFF2-40B4-BE49-F238E27FC236}">
                <a16:creationId xmlns:a16="http://schemas.microsoft.com/office/drawing/2014/main" id="{59451A80-8273-4BBB-3F5D-FE8A3DE41520}"/>
              </a:ext>
            </a:extLst>
          </p:cNvPr>
          <p:cNvSpPr/>
          <p:nvPr userDrawn="1"/>
        </p:nvSpPr>
        <p:spPr>
          <a:xfrm flipH="1">
            <a:off x="499130" y="3401867"/>
            <a:ext cx="754878" cy="750495"/>
          </a:xfrm>
          <a:prstGeom prst="donut">
            <a:avLst>
              <a:gd name="adj" fmla="val 17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 name="Rectangle: Rounded Corners 31">
            <a:extLst>
              <a:ext uri="{FF2B5EF4-FFF2-40B4-BE49-F238E27FC236}">
                <a16:creationId xmlns:a16="http://schemas.microsoft.com/office/drawing/2014/main" id="{3A842C46-2486-84AC-7B59-F92E1AA3536F}"/>
              </a:ext>
            </a:extLst>
          </p:cNvPr>
          <p:cNvSpPr/>
          <p:nvPr userDrawn="1"/>
        </p:nvSpPr>
        <p:spPr>
          <a:xfrm rot="3600000">
            <a:off x="7100002" y="3465842"/>
            <a:ext cx="702301" cy="396249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Tree>
    <p:extLst>
      <p:ext uri="{BB962C8B-B14F-4D97-AF65-F5344CB8AC3E}">
        <p14:creationId xmlns:p14="http://schemas.microsoft.com/office/powerpoint/2010/main" val="677491533"/>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solidFill>
          <a:schemeClr val="accent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34A6E3-B8C1-6BFD-0306-953CE05540DA}"/>
              </a:ext>
            </a:extLst>
          </p:cNvPr>
          <p:cNvGrpSpPr/>
          <p:nvPr userDrawn="1"/>
        </p:nvGrpSpPr>
        <p:grpSpPr>
          <a:xfrm>
            <a:off x="4973274" y="869499"/>
            <a:ext cx="1578099" cy="828111"/>
            <a:chOff x="3618554" y="297327"/>
            <a:chExt cx="2938333" cy="1541896"/>
          </a:xfrm>
          <a:solidFill>
            <a:schemeClr val="bg1"/>
          </a:solidFill>
        </p:grpSpPr>
        <p:sp>
          <p:nvSpPr>
            <p:cNvPr id="5" name="Rectangle: Rounded Corners 27">
              <a:extLst>
                <a:ext uri="{FF2B5EF4-FFF2-40B4-BE49-F238E27FC236}">
                  <a16:creationId xmlns:a16="http://schemas.microsoft.com/office/drawing/2014/main" id="{F00D3EB4-D5AD-5B1E-D145-231D7D82D76F}"/>
                </a:ext>
              </a:extLst>
            </p:cNvPr>
            <p:cNvSpPr/>
            <p:nvPr userDrawn="1"/>
          </p:nvSpPr>
          <p:spPr>
            <a:xfrm rot="3600000">
              <a:off x="4405243" y="360894"/>
              <a:ext cx="691640" cy="22650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 name="Circle: Hollow 13">
              <a:extLst>
                <a:ext uri="{FF2B5EF4-FFF2-40B4-BE49-F238E27FC236}">
                  <a16:creationId xmlns:a16="http://schemas.microsoft.com/office/drawing/2014/main" id="{59451A80-8273-4BBB-3F5D-FE8A3DE41520}"/>
                </a:ext>
              </a:extLst>
            </p:cNvPr>
            <p:cNvSpPr/>
            <p:nvPr userDrawn="1"/>
          </p:nvSpPr>
          <p:spPr>
            <a:xfrm flipH="1">
              <a:off x="5802009" y="297327"/>
              <a:ext cx="754878" cy="750495"/>
            </a:xfrm>
            <a:prstGeom prst="donut">
              <a:avLst>
                <a:gd name="adj" fmla="val 174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sp>
        <p:nvSpPr>
          <p:cNvPr id="18" name="Oval 17">
            <a:extLst>
              <a:ext uri="{FF2B5EF4-FFF2-40B4-BE49-F238E27FC236}">
                <a16:creationId xmlns:a16="http://schemas.microsoft.com/office/drawing/2014/main" id="{3FEC9872-340F-52E0-6BD9-A1A72D5B3EAB}"/>
              </a:ext>
            </a:extLst>
          </p:cNvPr>
          <p:cNvSpPr/>
          <p:nvPr userDrawn="1"/>
        </p:nvSpPr>
        <p:spPr>
          <a:xfrm>
            <a:off x="9203079" y="169344"/>
            <a:ext cx="2935946" cy="29359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6" name="Freeform 75">
            <a:extLst>
              <a:ext uri="{FF2B5EF4-FFF2-40B4-BE49-F238E27FC236}">
                <a16:creationId xmlns:a16="http://schemas.microsoft.com/office/drawing/2014/main" id="{3E1A5540-8089-4989-A345-C0649F6FACA8}"/>
              </a:ext>
            </a:extLst>
          </p:cNvPr>
          <p:cNvSpPr>
            <a:spLocks noChangeArrowheads="1"/>
          </p:cNvSpPr>
          <p:nvPr/>
        </p:nvSpPr>
        <p:spPr bwMode="auto">
          <a:xfrm>
            <a:off x="11242982" y="4908141"/>
            <a:ext cx="949018" cy="1200964"/>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bg1"/>
          </a:solidFill>
          <a:ln>
            <a:noFill/>
          </a:ln>
          <a:effectLst/>
        </p:spPr>
        <p:txBody>
          <a:bodyPr wrap="none" anchor="ctr"/>
          <a:lstStyle/>
          <a:p>
            <a:endParaRPr dirty="0"/>
          </a:p>
        </p:txBody>
      </p:sp>
      <p:sp>
        <p:nvSpPr>
          <p:cNvPr id="2" name="Title 1">
            <a:extLst>
              <a:ext uri="{FF2B5EF4-FFF2-40B4-BE49-F238E27FC236}">
                <a16:creationId xmlns:a16="http://schemas.microsoft.com/office/drawing/2014/main" id="{EC9DBBEB-CFD6-4E01-A45F-4CB0419CF96A}"/>
              </a:ext>
            </a:extLst>
          </p:cNvPr>
          <p:cNvSpPr>
            <a:spLocks noGrp="1"/>
          </p:cNvSpPr>
          <p:nvPr userDrawn="1">
            <p:ph type="title"/>
          </p:nvPr>
        </p:nvSpPr>
        <p:spPr>
          <a:xfrm>
            <a:off x="1343025" y="2083034"/>
            <a:ext cx="5906483" cy="1612666"/>
          </a:xfrm>
        </p:spPr>
        <p:txBody>
          <a:bodyPr vert="horz" lIns="0" tIns="0" rIns="0" bIns="0" rtlCol="0" anchor="t" anchorCtr="0">
            <a:normAutofit/>
          </a:bodyPr>
          <a:lstStyle>
            <a:lvl1pPr marL="0" indent="0">
              <a:buFont typeface="Arial" panose="020B0604020202020204" pitchFamily="34" charset="0"/>
              <a:buNone/>
              <a:defRPr lang="en-GB" sz="5400" b="1" dirty="0">
                <a:solidFill>
                  <a:schemeClr val="tx2"/>
                </a:solidFill>
              </a:defRPr>
            </a:lvl1pPr>
          </a:lstStyle>
          <a:p>
            <a:pPr lvl="0"/>
            <a:r>
              <a:rPr lang="en-GB"/>
              <a:t>Click to edit Master title style</a:t>
            </a:r>
            <a:endParaRPr lang="en-GB" dirty="0"/>
          </a:p>
        </p:txBody>
      </p:sp>
      <p:sp>
        <p:nvSpPr>
          <p:cNvPr id="4" name="Rectangle: Rounded Corners 27">
            <a:extLst>
              <a:ext uri="{FF2B5EF4-FFF2-40B4-BE49-F238E27FC236}">
                <a16:creationId xmlns:a16="http://schemas.microsoft.com/office/drawing/2014/main" id="{DCCC52BE-14B5-96B1-1E71-C2F666DE130A}"/>
              </a:ext>
            </a:extLst>
          </p:cNvPr>
          <p:cNvSpPr/>
          <p:nvPr userDrawn="1"/>
        </p:nvSpPr>
        <p:spPr>
          <a:xfrm rot="3600000">
            <a:off x="1172963" y="5747717"/>
            <a:ext cx="340125" cy="157382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7" name="Rectangle: Rounded Corners 31">
            <a:extLst>
              <a:ext uri="{FF2B5EF4-FFF2-40B4-BE49-F238E27FC236}">
                <a16:creationId xmlns:a16="http://schemas.microsoft.com/office/drawing/2014/main" id="{3A842C46-2486-84AC-7B59-F92E1AA3536F}"/>
              </a:ext>
            </a:extLst>
          </p:cNvPr>
          <p:cNvSpPr/>
          <p:nvPr userDrawn="1"/>
        </p:nvSpPr>
        <p:spPr>
          <a:xfrm rot="3600000">
            <a:off x="10585611" y="-50268"/>
            <a:ext cx="351151" cy="39624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 name="Circle: Hollow 13">
            <a:extLst>
              <a:ext uri="{FF2B5EF4-FFF2-40B4-BE49-F238E27FC236}">
                <a16:creationId xmlns:a16="http://schemas.microsoft.com/office/drawing/2014/main" id="{2FDFC462-96A0-F5A8-4636-EDEFA12449DF}"/>
              </a:ext>
            </a:extLst>
          </p:cNvPr>
          <p:cNvSpPr/>
          <p:nvPr userDrawn="1"/>
        </p:nvSpPr>
        <p:spPr>
          <a:xfrm flipH="1">
            <a:off x="8616280" y="2891554"/>
            <a:ext cx="359513" cy="357426"/>
          </a:xfrm>
          <a:prstGeom prst="donut">
            <a:avLst>
              <a:gd name="adj" fmla="val 174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Tree>
    <p:extLst>
      <p:ext uri="{BB962C8B-B14F-4D97-AF65-F5344CB8AC3E}">
        <p14:creationId xmlns:p14="http://schemas.microsoft.com/office/powerpoint/2010/main" val="3370421332"/>
      </p:ext>
    </p:extLst>
  </p:cSld>
  <p:clrMapOvr>
    <a:masterClrMapping/>
  </p:clrMapOvr>
  <p:extLst>
    <p:ext uri="{DCECCB84-F9BA-43D5-87BE-67443E8EF086}">
      <p15:sldGuideLst xmlns:p15="http://schemas.microsoft.com/office/powerpoint/2012/main">
        <p15:guide id="1" pos="846">
          <p15:clr>
            <a:srgbClr val="FBAE40"/>
          </p15:clr>
        </p15:guide>
        <p15:guide id="2" pos="538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all-out + image v1a">
    <p:spTree>
      <p:nvGrpSpPr>
        <p:cNvPr id="1" name=""/>
        <p:cNvGrpSpPr/>
        <p:nvPr/>
      </p:nvGrpSpPr>
      <p:grpSpPr>
        <a:xfrm>
          <a:off x="0" y="0"/>
          <a:ext cx="0" cy="0"/>
          <a:chOff x="0" y="0"/>
          <a:chExt cx="0" cy="0"/>
        </a:xfrm>
      </p:grpSpPr>
      <p:sp>
        <p:nvSpPr>
          <p:cNvPr id="6" name="Freeform 129">
            <a:extLst>
              <a:ext uri="{FF2B5EF4-FFF2-40B4-BE49-F238E27FC236}">
                <a16:creationId xmlns:a16="http://schemas.microsoft.com/office/drawing/2014/main" id="{4D3C8D99-F181-8AE7-1016-4333DF56B407}"/>
              </a:ext>
            </a:extLst>
          </p:cNvPr>
          <p:cNvSpPr>
            <a:spLocks noChangeArrowheads="1"/>
          </p:cNvSpPr>
          <p:nvPr userDrawn="1"/>
        </p:nvSpPr>
        <p:spPr bwMode="auto">
          <a:xfrm>
            <a:off x="4487851" y="1"/>
            <a:ext cx="1449223" cy="1093508"/>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w="19050">
            <a:solidFill>
              <a:schemeClr val="accent3"/>
            </a:solidFill>
          </a:ln>
          <a:effectLst/>
        </p:spPr>
        <p:txBody>
          <a:bodyPr wrap="none" anchor="ctr"/>
          <a:lstStyle/>
          <a:p>
            <a:endParaRPr dirty="0"/>
          </a:p>
        </p:txBody>
      </p:sp>
      <p:sp>
        <p:nvSpPr>
          <p:cNvPr id="17" name="Freeform 130">
            <a:extLst>
              <a:ext uri="{FF2B5EF4-FFF2-40B4-BE49-F238E27FC236}">
                <a16:creationId xmlns:a16="http://schemas.microsoft.com/office/drawing/2014/main" id="{AE7D05C4-8DFA-8683-68D9-A18F38AD004B}"/>
              </a:ext>
            </a:extLst>
          </p:cNvPr>
          <p:cNvSpPr>
            <a:spLocks noChangeArrowheads="1"/>
          </p:cNvSpPr>
          <p:nvPr userDrawn="1"/>
        </p:nvSpPr>
        <p:spPr bwMode="auto">
          <a:xfrm>
            <a:off x="5937074" y="5699446"/>
            <a:ext cx="2716596" cy="115855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D7BD"/>
          </a:solidFill>
          <a:ln w="19050">
            <a:no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6896722" y="2290763"/>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6896722" y="1637135"/>
            <a:ext cx="4824878" cy="931923"/>
          </a:xfrm>
        </p:spPr>
        <p:txBody>
          <a:bodyPr vert="horz" lIns="0" tIns="0" rIns="0" bIns="0" rtlCol="0" anchor="t" anchorCtr="0">
            <a:normAutofit/>
          </a:bodyPr>
          <a:lstStyle>
            <a:lvl1pPr marL="0" indent="0">
              <a:buNone/>
              <a:defRPr lang="en-US" sz="2800" b="0" smtClean="0">
                <a:solidFill>
                  <a:schemeClr val="accent2"/>
                </a:solidFill>
                <a:latin typeface="+mj-lt"/>
              </a:defRPr>
            </a:lvl1pPr>
          </a:lstStyle>
          <a:p>
            <a:pPr marL="228600" lvl="0" indent="-228600">
              <a:spcAft>
                <a:spcPts val="0"/>
              </a:spcAft>
            </a:pPr>
            <a:r>
              <a:rPr lang="en-GB"/>
              <a:t>Click to edit Master text styles</a:t>
            </a:r>
          </a:p>
        </p:txBody>
      </p:sp>
      <p:sp>
        <p:nvSpPr>
          <p:cNvPr id="2" name="Rectangle: Rounded Corners 31">
            <a:extLst>
              <a:ext uri="{FF2B5EF4-FFF2-40B4-BE49-F238E27FC236}">
                <a16:creationId xmlns:a16="http://schemas.microsoft.com/office/drawing/2014/main" id="{D51B1750-FA0F-FF8D-1588-FC183485BE73}"/>
              </a:ext>
            </a:extLst>
          </p:cNvPr>
          <p:cNvSpPr/>
          <p:nvPr userDrawn="1"/>
        </p:nvSpPr>
        <p:spPr>
          <a:xfrm rot="3600000">
            <a:off x="2046318" y="965904"/>
            <a:ext cx="875830" cy="446739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 name="Rectangle: Rounded Corners 31">
            <a:extLst>
              <a:ext uri="{FF2B5EF4-FFF2-40B4-BE49-F238E27FC236}">
                <a16:creationId xmlns:a16="http://schemas.microsoft.com/office/drawing/2014/main" id="{ADACF6AB-BE87-9E4A-72A1-A67BB5456F5E}"/>
              </a:ext>
            </a:extLst>
          </p:cNvPr>
          <p:cNvSpPr/>
          <p:nvPr userDrawn="1"/>
        </p:nvSpPr>
        <p:spPr>
          <a:xfrm rot="3600000">
            <a:off x="2226348" y="1413144"/>
            <a:ext cx="273065" cy="163440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 name="Rectangle: Rounded Corners 31">
            <a:extLst>
              <a:ext uri="{FF2B5EF4-FFF2-40B4-BE49-F238E27FC236}">
                <a16:creationId xmlns:a16="http://schemas.microsoft.com/office/drawing/2014/main" id="{B4158CF9-A27A-B2BB-C60C-DC54C601768B}"/>
              </a:ext>
            </a:extLst>
          </p:cNvPr>
          <p:cNvSpPr/>
          <p:nvPr userDrawn="1"/>
        </p:nvSpPr>
        <p:spPr>
          <a:xfrm rot="3600000">
            <a:off x="3029559" y="3417454"/>
            <a:ext cx="260625" cy="1409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Rectangle: Rounded Corners 31">
            <a:extLst>
              <a:ext uri="{FF2B5EF4-FFF2-40B4-BE49-F238E27FC236}">
                <a16:creationId xmlns:a16="http://schemas.microsoft.com/office/drawing/2014/main" id="{A697803F-BCB6-C967-ED80-CD602973DCF6}"/>
              </a:ext>
            </a:extLst>
          </p:cNvPr>
          <p:cNvSpPr/>
          <p:nvPr userDrawn="1"/>
        </p:nvSpPr>
        <p:spPr>
          <a:xfrm rot="3600000">
            <a:off x="4266204" y="3464151"/>
            <a:ext cx="537351" cy="130340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 name="Circle: Hollow 13">
            <a:extLst>
              <a:ext uri="{FF2B5EF4-FFF2-40B4-BE49-F238E27FC236}">
                <a16:creationId xmlns:a16="http://schemas.microsoft.com/office/drawing/2014/main" id="{DD91EDAB-46D0-1AEA-7A58-95F85C14660F}"/>
              </a:ext>
            </a:extLst>
          </p:cNvPr>
          <p:cNvSpPr/>
          <p:nvPr userDrawn="1"/>
        </p:nvSpPr>
        <p:spPr>
          <a:xfrm flipH="1">
            <a:off x="5218349" y="3296581"/>
            <a:ext cx="565410" cy="562125"/>
          </a:xfrm>
          <a:prstGeom prst="donut">
            <a:avLst>
              <a:gd name="adj" fmla="val 274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9" name="Picture Placeholder 21">
            <a:extLst>
              <a:ext uri="{FF2B5EF4-FFF2-40B4-BE49-F238E27FC236}">
                <a16:creationId xmlns:a16="http://schemas.microsoft.com/office/drawing/2014/main" id="{CF5BF71B-B478-2F68-634F-5305D2B59044}"/>
              </a:ext>
            </a:extLst>
          </p:cNvPr>
          <p:cNvSpPr>
            <a:spLocks noGrp="1"/>
          </p:cNvSpPr>
          <p:nvPr>
            <p:ph type="pic" sz="quarter" idx="10"/>
          </p:nvPr>
        </p:nvSpPr>
        <p:spPr>
          <a:xfrm>
            <a:off x="-743539" y="2872602"/>
            <a:ext cx="4617721" cy="4616450"/>
          </a:xfrm>
          <a:custGeom>
            <a:avLst/>
            <a:gdLst>
              <a:gd name="connsiteX0" fmla="*/ 2296127 w 4617721"/>
              <a:gd name="connsiteY0" fmla="*/ 0 h 4616450"/>
              <a:gd name="connsiteX1" fmla="*/ 2321595 w 4617721"/>
              <a:gd name="connsiteY1" fmla="*/ 0 h 4616450"/>
              <a:gd name="connsiteX2" fmla="*/ 2544929 w 4617721"/>
              <a:gd name="connsiteY2" fmla="*/ 11278 h 4616450"/>
              <a:gd name="connsiteX3" fmla="*/ 4605802 w 4617721"/>
              <a:gd name="connsiteY3" fmla="*/ 2072150 h 4616450"/>
              <a:gd name="connsiteX4" fmla="*/ 4617721 w 4617721"/>
              <a:gd name="connsiteY4" fmla="*/ 2308198 h 4616450"/>
              <a:gd name="connsiteX5" fmla="*/ 4617721 w 4617721"/>
              <a:gd name="connsiteY5" fmla="*/ 2308239 h 4616450"/>
              <a:gd name="connsiteX6" fmla="*/ 4605802 w 4617721"/>
              <a:gd name="connsiteY6" fmla="*/ 2544286 h 4616450"/>
              <a:gd name="connsiteX7" fmla="*/ 2544929 w 4617721"/>
              <a:gd name="connsiteY7" fmla="*/ 4605159 h 4616450"/>
              <a:gd name="connsiteX8" fmla="*/ 2321317 w 4617721"/>
              <a:gd name="connsiteY8" fmla="*/ 4616450 h 4616450"/>
              <a:gd name="connsiteX9" fmla="*/ 2296405 w 4617721"/>
              <a:gd name="connsiteY9" fmla="*/ 4616450 h 4616450"/>
              <a:gd name="connsiteX10" fmla="*/ 2072794 w 4617721"/>
              <a:gd name="connsiteY10" fmla="*/ 4605159 h 4616450"/>
              <a:gd name="connsiteX11" fmla="*/ 0 w 4617721"/>
              <a:gd name="connsiteY11" fmla="*/ 2308218 h 4616450"/>
              <a:gd name="connsiteX12" fmla="*/ 2072794 w 4617721"/>
              <a:gd name="connsiteY12" fmla="*/ 11278 h 461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721" h="4616450">
                <a:moveTo>
                  <a:pt x="2296127" y="0"/>
                </a:moveTo>
                <a:lnTo>
                  <a:pt x="2321595" y="0"/>
                </a:lnTo>
                <a:lnTo>
                  <a:pt x="2544929" y="11278"/>
                </a:lnTo>
                <a:cubicBezTo>
                  <a:pt x="3631569" y="121632"/>
                  <a:pt x="4495447" y="985510"/>
                  <a:pt x="4605802" y="2072150"/>
                </a:cubicBezTo>
                <a:lnTo>
                  <a:pt x="4617721" y="2308198"/>
                </a:lnTo>
                <a:lnTo>
                  <a:pt x="4617721" y="2308239"/>
                </a:lnTo>
                <a:lnTo>
                  <a:pt x="4605802" y="2544286"/>
                </a:lnTo>
                <a:cubicBezTo>
                  <a:pt x="4495447" y="3630926"/>
                  <a:pt x="3631569" y="4494805"/>
                  <a:pt x="2544929" y="4605159"/>
                </a:cubicBezTo>
                <a:lnTo>
                  <a:pt x="2321317" y="4616450"/>
                </a:lnTo>
                <a:lnTo>
                  <a:pt x="2296405" y="4616450"/>
                </a:lnTo>
                <a:lnTo>
                  <a:pt x="2072794" y="4605159"/>
                </a:lnTo>
                <a:cubicBezTo>
                  <a:pt x="908536" y="4486922"/>
                  <a:pt x="0" y="3503670"/>
                  <a:pt x="0" y="2308218"/>
                </a:cubicBezTo>
                <a:cubicBezTo>
                  <a:pt x="0" y="1112766"/>
                  <a:pt x="908536" y="129514"/>
                  <a:pt x="2072794" y="11278"/>
                </a:cubicBezTo>
                <a:close/>
              </a:path>
            </a:pathLst>
          </a:custGeom>
          <a:pattFill prst="lgCheck">
            <a:fgClr>
              <a:srgbClr val="D1D2D0"/>
            </a:fgClr>
            <a:bgClr>
              <a:srgbClr val="E8E8E8"/>
            </a:bgClr>
          </a:pattFill>
        </p:spPr>
        <p:txBody>
          <a:bodyPr wrap="square" bIns="612000" anchor="ctr" anchorCtr="0">
            <a:noAutofit/>
          </a:bodyPr>
          <a:lstStyle>
            <a:lvl1pPr marL="0" indent="0" algn="ctr">
              <a:buNone/>
              <a:defRPr/>
            </a:lvl1pPr>
          </a:lstStyle>
          <a:p>
            <a:r>
              <a:rPr lang="en-GB"/>
              <a:t>Click icon to add picture</a:t>
            </a:r>
            <a:endParaRPr lang="en-GB" dirty="0"/>
          </a:p>
        </p:txBody>
      </p:sp>
      <p:sp>
        <p:nvSpPr>
          <p:cNvPr id="10" name="Rectangle 9">
            <a:extLst>
              <a:ext uri="{FF2B5EF4-FFF2-40B4-BE49-F238E27FC236}">
                <a16:creationId xmlns:a16="http://schemas.microsoft.com/office/drawing/2014/main" id="{32E3E79F-8159-E7BF-B12B-E7C671443CBC}"/>
              </a:ext>
            </a:extLst>
          </p:cNvPr>
          <p:cNvSpPr/>
          <p:nvPr userDrawn="1"/>
        </p:nvSpPr>
        <p:spPr>
          <a:xfrm>
            <a:off x="-2236817" y="-1"/>
            <a:ext cx="215591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p:txBody>
      </p:sp>
      <p:pic>
        <p:nvPicPr>
          <p:cNvPr id="11" name="Picture 10" descr="A screenshot of a computer&#10;&#10;Description automatically generated">
            <a:extLst>
              <a:ext uri="{FF2B5EF4-FFF2-40B4-BE49-F238E27FC236}">
                <a16:creationId xmlns:a16="http://schemas.microsoft.com/office/drawing/2014/main" id="{7E09D342-4EB6-93F9-46AF-4228D2B9BD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65873" y="4238101"/>
            <a:ext cx="1414021" cy="701436"/>
          </a:xfrm>
          <a:prstGeom prst="rect">
            <a:avLst/>
          </a:prstGeom>
        </p:spPr>
      </p:pic>
      <p:sp>
        <p:nvSpPr>
          <p:cNvPr id="13" name="Slide Number Placeholder 5">
            <a:extLst>
              <a:ext uri="{FF2B5EF4-FFF2-40B4-BE49-F238E27FC236}">
                <a16:creationId xmlns:a16="http://schemas.microsoft.com/office/drawing/2014/main" id="{595EBC61-D929-35BD-2D15-6FC0A09F286B}"/>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381331918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all-out + image v1a">
    <p:spTree>
      <p:nvGrpSpPr>
        <p:cNvPr id="1" name=""/>
        <p:cNvGrpSpPr/>
        <p:nvPr/>
      </p:nvGrpSpPr>
      <p:grpSpPr>
        <a:xfrm>
          <a:off x="0" y="0"/>
          <a:ext cx="0" cy="0"/>
          <a:chOff x="0" y="0"/>
          <a:chExt cx="0" cy="0"/>
        </a:xfrm>
      </p:grpSpPr>
      <p:sp>
        <p:nvSpPr>
          <p:cNvPr id="6" name="Freeform 129">
            <a:extLst>
              <a:ext uri="{FF2B5EF4-FFF2-40B4-BE49-F238E27FC236}">
                <a16:creationId xmlns:a16="http://schemas.microsoft.com/office/drawing/2014/main" id="{4D3C8D99-F181-8AE7-1016-4333DF56B407}"/>
              </a:ext>
            </a:extLst>
          </p:cNvPr>
          <p:cNvSpPr>
            <a:spLocks noChangeArrowheads="1"/>
          </p:cNvSpPr>
          <p:nvPr userDrawn="1"/>
        </p:nvSpPr>
        <p:spPr bwMode="auto">
          <a:xfrm>
            <a:off x="4487851" y="1"/>
            <a:ext cx="1449223" cy="1093508"/>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4"/>
          </a:solidFill>
          <a:ln w="19050">
            <a:noFill/>
          </a:ln>
          <a:effectLst/>
        </p:spPr>
        <p:txBody>
          <a:bodyPr wrap="none" anchor="ctr"/>
          <a:lstStyle/>
          <a:p>
            <a:endParaRPr dirty="0"/>
          </a:p>
        </p:txBody>
      </p:sp>
      <p:sp>
        <p:nvSpPr>
          <p:cNvPr id="17" name="Freeform 130">
            <a:extLst>
              <a:ext uri="{FF2B5EF4-FFF2-40B4-BE49-F238E27FC236}">
                <a16:creationId xmlns:a16="http://schemas.microsoft.com/office/drawing/2014/main" id="{AE7D05C4-8DFA-8683-68D9-A18F38AD004B}"/>
              </a:ext>
            </a:extLst>
          </p:cNvPr>
          <p:cNvSpPr>
            <a:spLocks noChangeArrowheads="1"/>
          </p:cNvSpPr>
          <p:nvPr userDrawn="1"/>
        </p:nvSpPr>
        <p:spPr bwMode="auto">
          <a:xfrm>
            <a:off x="5937074" y="5699446"/>
            <a:ext cx="2716596" cy="115855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D7BD"/>
          </a:solidFill>
          <a:ln w="19050">
            <a:no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973000" y="2237754"/>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973000" y="1637135"/>
            <a:ext cx="5321783" cy="931923"/>
          </a:xfrm>
        </p:spPr>
        <p:txBody>
          <a:bodyPr vert="horz" lIns="0" tIns="0" rIns="0" bIns="0" rtlCol="0" anchor="t" anchorCtr="0">
            <a:normAutofit/>
          </a:bodyPr>
          <a:lstStyle>
            <a:lvl1pPr marL="0" indent="0">
              <a:buNone/>
              <a:defRPr lang="en-US" sz="2800" b="0" smtClean="0">
                <a:solidFill>
                  <a:schemeClr val="accent2"/>
                </a:solidFill>
                <a:latin typeface="+mj-lt"/>
              </a:defRPr>
            </a:lvl1pPr>
          </a:lstStyle>
          <a:p>
            <a:pPr marL="228600" lvl="0" indent="-228600">
              <a:spcAft>
                <a:spcPts val="0"/>
              </a:spcAft>
            </a:pPr>
            <a:r>
              <a:rPr lang="en-GB"/>
              <a:t>Click to edit Master text styles</a:t>
            </a:r>
          </a:p>
        </p:txBody>
      </p:sp>
      <p:sp>
        <p:nvSpPr>
          <p:cNvPr id="2" name="Rectangle: Rounded Corners 31">
            <a:extLst>
              <a:ext uri="{FF2B5EF4-FFF2-40B4-BE49-F238E27FC236}">
                <a16:creationId xmlns:a16="http://schemas.microsoft.com/office/drawing/2014/main" id="{EC550182-BC02-7268-E4E7-17A17280266D}"/>
              </a:ext>
            </a:extLst>
          </p:cNvPr>
          <p:cNvSpPr/>
          <p:nvPr userDrawn="1"/>
        </p:nvSpPr>
        <p:spPr>
          <a:xfrm rot="3600000">
            <a:off x="8910399" y="3385787"/>
            <a:ext cx="392045" cy="140984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 name="Rectangle: Rounded Corners 31">
            <a:extLst>
              <a:ext uri="{FF2B5EF4-FFF2-40B4-BE49-F238E27FC236}">
                <a16:creationId xmlns:a16="http://schemas.microsoft.com/office/drawing/2014/main" id="{927A0818-E986-FB06-9AC2-5B74E39230BB}"/>
              </a:ext>
            </a:extLst>
          </p:cNvPr>
          <p:cNvSpPr/>
          <p:nvPr userDrawn="1"/>
        </p:nvSpPr>
        <p:spPr>
          <a:xfrm rot="3600000">
            <a:off x="7860396" y="2048080"/>
            <a:ext cx="709405" cy="309537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 name="Rectangle: Rounded Corners 31">
            <a:extLst>
              <a:ext uri="{FF2B5EF4-FFF2-40B4-BE49-F238E27FC236}">
                <a16:creationId xmlns:a16="http://schemas.microsoft.com/office/drawing/2014/main" id="{7093DBCD-D37E-E287-C285-926CC2E054A2}"/>
              </a:ext>
            </a:extLst>
          </p:cNvPr>
          <p:cNvSpPr/>
          <p:nvPr userDrawn="1"/>
        </p:nvSpPr>
        <p:spPr>
          <a:xfrm rot="3600000">
            <a:off x="8041644" y="1736090"/>
            <a:ext cx="260625" cy="1409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Circle: Hollow 13">
            <a:extLst>
              <a:ext uri="{FF2B5EF4-FFF2-40B4-BE49-F238E27FC236}">
                <a16:creationId xmlns:a16="http://schemas.microsoft.com/office/drawing/2014/main" id="{EE84FD18-C11E-0476-1072-4CB3A5B2DAD2}"/>
              </a:ext>
            </a:extLst>
          </p:cNvPr>
          <p:cNvSpPr/>
          <p:nvPr userDrawn="1"/>
        </p:nvSpPr>
        <p:spPr>
          <a:xfrm flipH="1">
            <a:off x="7252536" y="2795120"/>
            <a:ext cx="243725" cy="242309"/>
          </a:xfrm>
          <a:prstGeom prst="donut">
            <a:avLst>
              <a:gd name="adj" fmla="val 274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8" name="Picture Placeholder 21">
            <a:extLst>
              <a:ext uri="{FF2B5EF4-FFF2-40B4-BE49-F238E27FC236}">
                <a16:creationId xmlns:a16="http://schemas.microsoft.com/office/drawing/2014/main" id="{5D884341-BE4B-7E17-6EA7-DEAF79E12192}"/>
              </a:ext>
            </a:extLst>
          </p:cNvPr>
          <p:cNvSpPr>
            <a:spLocks noGrp="1"/>
          </p:cNvSpPr>
          <p:nvPr>
            <p:ph type="pic" sz="quarter" idx="10"/>
          </p:nvPr>
        </p:nvSpPr>
        <p:spPr>
          <a:xfrm>
            <a:off x="8313241" y="-671090"/>
            <a:ext cx="4617721" cy="4616450"/>
          </a:xfrm>
          <a:custGeom>
            <a:avLst/>
            <a:gdLst>
              <a:gd name="connsiteX0" fmla="*/ 2296127 w 4617721"/>
              <a:gd name="connsiteY0" fmla="*/ 0 h 4616450"/>
              <a:gd name="connsiteX1" fmla="*/ 2321595 w 4617721"/>
              <a:gd name="connsiteY1" fmla="*/ 0 h 4616450"/>
              <a:gd name="connsiteX2" fmla="*/ 2544929 w 4617721"/>
              <a:gd name="connsiteY2" fmla="*/ 11278 h 4616450"/>
              <a:gd name="connsiteX3" fmla="*/ 4605802 w 4617721"/>
              <a:gd name="connsiteY3" fmla="*/ 2072150 h 4616450"/>
              <a:gd name="connsiteX4" fmla="*/ 4617721 w 4617721"/>
              <a:gd name="connsiteY4" fmla="*/ 2308198 h 4616450"/>
              <a:gd name="connsiteX5" fmla="*/ 4617721 w 4617721"/>
              <a:gd name="connsiteY5" fmla="*/ 2308239 h 4616450"/>
              <a:gd name="connsiteX6" fmla="*/ 4605802 w 4617721"/>
              <a:gd name="connsiteY6" fmla="*/ 2544286 h 4616450"/>
              <a:gd name="connsiteX7" fmla="*/ 2544929 w 4617721"/>
              <a:gd name="connsiteY7" fmla="*/ 4605159 h 4616450"/>
              <a:gd name="connsiteX8" fmla="*/ 2321317 w 4617721"/>
              <a:gd name="connsiteY8" fmla="*/ 4616450 h 4616450"/>
              <a:gd name="connsiteX9" fmla="*/ 2296405 w 4617721"/>
              <a:gd name="connsiteY9" fmla="*/ 4616450 h 4616450"/>
              <a:gd name="connsiteX10" fmla="*/ 2072794 w 4617721"/>
              <a:gd name="connsiteY10" fmla="*/ 4605159 h 4616450"/>
              <a:gd name="connsiteX11" fmla="*/ 0 w 4617721"/>
              <a:gd name="connsiteY11" fmla="*/ 2308218 h 4616450"/>
              <a:gd name="connsiteX12" fmla="*/ 2072794 w 4617721"/>
              <a:gd name="connsiteY12" fmla="*/ 11278 h 461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721" h="4616450">
                <a:moveTo>
                  <a:pt x="2296127" y="0"/>
                </a:moveTo>
                <a:lnTo>
                  <a:pt x="2321595" y="0"/>
                </a:lnTo>
                <a:lnTo>
                  <a:pt x="2544929" y="11278"/>
                </a:lnTo>
                <a:cubicBezTo>
                  <a:pt x="3631569" y="121632"/>
                  <a:pt x="4495447" y="985510"/>
                  <a:pt x="4605802" y="2072150"/>
                </a:cubicBezTo>
                <a:lnTo>
                  <a:pt x="4617721" y="2308198"/>
                </a:lnTo>
                <a:lnTo>
                  <a:pt x="4617721" y="2308239"/>
                </a:lnTo>
                <a:lnTo>
                  <a:pt x="4605802" y="2544286"/>
                </a:lnTo>
                <a:cubicBezTo>
                  <a:pt x="4495447" y="3630926"/>
                  <a:pt x="3631569" y="4494805"/>
                  <a:pt x="2544929" y="4605159"/>
                </a:cubicBezTo>
                <a:lnTo>
                  <a:pt x="2321317" y="4616450"/>
                </a:lnTo>
                <a:lnTo>
                  <a:pt x="2296405" y="4616450"/>
                </a:lnTo>
                <a:lnTo>
                  <a:pt x="2072794" y="4605159"/>
                </a:lnTo>
                <a:cubicBezTo>
                  <a:pt x="908536" y="4486922"/>
                  <a:pt x="0" y="3503670"/>
                  <a:pt x="0" y="2308218"/>
                </a:cubicBezTo>
                <a:cubicBezTo>
                  <a:pt x="0" y="1112766"/>
                  <a:pt x="908536" y="129514"/>
                  <a:pt x="2072794" y="11278"/>
                </a:cubicBezTo>
                <a:close/>
              </a:path>
            </a:pathLst>
          </a:custGeom>
          <a:pattFill prst="lgCheck">
            <a:fgClr>
              <a:srgbClr val="D1D2D0"/>
            </a:fgClr>
            <a:bgClr>
              <a:srgbClr val="E8E8E8"/>
            </a:bgClr>
          </a:pattFill>
        </p:spPr>
        <p:txBody>
          <a:bodyPr wrap="square" bIns="612000" anchor="ctr" anchorCtr="0">
            <a:noAutofit/>
          </a:bodyPr>
          <a:lstStyle>
            <a:lvl1pPr marL="0" indent="0" algn="ctr">
              <a:buNone/>
              <a:defRPr/>
            </a:lvl1pPr>
          </a:lstStyle>
          <a:p>
            <a:r>
              <a:rPr lang="en-GB"/>
              <a:t>Click icon to add picture</a:t>
            </a:r>
            <a:endParaRPr lang="en-GB" dirty="0"/>
          </a:p>
        </p:txBody>
      </p:sp>
      <p:sp>
        <p:nvSpPr>
          <p:cNvPr id="9" name="Rectangle 8">
            <a:extLst>
              <a:ext uri="{FF2B5EF4-FFF2-40B4-BE49-F238E27FC236}">
                <a16:creationId xmlns:a16="http://schemas.microsoft.com/office/drawing/2014/main" id="{D1D256E8-EF5B-68F6-85AF-C4446B2B5781}"/>
              </a:ext>
            </a:extLst>
          </p:cNvPr>
          <p:cNvSpPr/>
          <p:nvPr userDrawn="1"/>
        </p:nvSpPr>
        <p:spPr>
          <a:xfrm>
            <a:off x="-2236817" y="-1"/>
            <a:ext cx="215591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p:txBody>
      </p:sp>
      <p:pic>
        <p:nvPicPr>
          <p:cNvPr id="10" name="Picture 9" descr="A screenshot of a computer&#10;&#10;Description automatically generated">
            <a:extLst>
              <a:ext uri="{FF2B5EF4-FFF2-40B4-BE49-F238E27FC236}">
                <a16:creationId xmlns:a16="http://schemas.microsoft.com/office/drawing/2014/main" id="{7FC83106-2E6C-A6A2-558D-D90CB2F2E1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65873" y="4238101"/>
            <a:ext cx="1414021" cy="701436"/>
          </a:xfrm>
          <a:prstGeom prst="rect">
            <a:avLst/>
          </a:prstGeom>
        </p:spPr>
      </p:pic>
      <p:pic>
        <p:nvPicPr>
          <p:cNvPr id="11" name="Picture 10">
            <a:extLst>
              <a:ext uri="{FF2B5EF4-FFF2-40B4-BE49-F238E27FC236}">
                <a16:creationId xmlns:a16="http://schemas.microsoft.com/office/drawing/2014/main" id="{3382E732-B32C-20C8-D704-2EED14555E66}"/>
              </a:ext>
            </a:extLst>
          </p:cNvPr>
          <p:cNvPicPr>
            <a:picLocks noChangeAspect="1"/>
          </p:cNvPicPr>
          <p:nvPr userDrawn="1"/>
        </p:nvPicPr>
        <p:blipFill>
          <a:blip r:embed="rId3"/>
          <a:stretch>
            <a:fillRect/>
          </a:stretch>
        </p:blipFill>
        <p:spPr>
          <a:xfrm>
            <a:off x="-1482758" y="1808318"/>
            <a:ext cx="647790" cy="581106"/>
          </a:xfrm>
          <a:prstGeom prst="rect">
            <a:avLst/>
          </a:prstGeom>
        </p:spPr>
      </p:pic>
      <p:sp>
        <p:nvSpPr>
          <p:cNvPr id="12" name="Slide Number Placeholder 5">
            <a:extLst>
              <a:ext uri="{FF2B5EF4-FFF2-40B4-BE49-F238E27FC236}">
                <a16:creationId xmlns:a16="http://schemas.microsoft.com/office/drawing/2014/main" id="{8C296EE9-6E91-732A-0BD2-5E9792699D03}"/>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4145014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Image without streams 1">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sp>
        <p:nvSpPr>
          <p:cNvPr id="8" name="Title 1">
            <a:extLst>
              <a:ext uri="{FF2B5EF4-FFF2-40B4-BE49-F238E27FC236}">
                <a16:creationId xmlns:a16="http://schemas.microsoft.com/office/drawing/2014/main" id="{4921887A-7CBA-702B-9934-DBE40258B05F}"/>
              </a:ext>
            </a:extLst>
          </p:cNvPr>
          <p:cNvSpPr>
            <a:spLocks noGrp="1"/>
          </p:cNvSpPr>
          <p:nvPr>
            <p:ph type="title"/>
          </p:nvPr>
        </p:nvSpPr>
        <p:spPr>
          <a:xfrm>
            <a:off x="906739" y="2529302"/>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9" name="Text Placeholder 2">
            <a:extLst>
              <a:ext uri="{FF2B5EF4-FFF2-40B4-BE49-F238E27FC236}">
                <a16:creationId xmlns:a16="http://schemas.microsoft.com/office/drawing/2014/main" id="{62D84714-4BBD-93E5-5FA8-69C7413BF0AB}"/>
              </a:ext>
            </a:extLst>
          </p:cNvPr>
          <p:cNvSpPr>
            <a:spLocks noGrp="1"/>
          </p:cNvSpPr>
          <p:nvPr>
            <p:ph type="body" idx="1"/>
          </p:nvPr>
        </p:nvSpPr>
        <p:spPr>
          <a:xfrm>
            <a:off x="906739" y="1597379"/>
            <a:ext cx="4038687" cy="931923"/>
          </a:xfrm>
        </p:spPr>
        <p:txBody>
          <a:bodyPr vert="horz" lIns="0" tIns="0" rIns="0" bIns="0" rtlCol="0" anchor="t" anchorCtr="0">
            <a:normAutofit/>
          </a:bodyPr>
          <a:lstStyle>
            <a:lvl1pPr marL="0" indent="0">
              <a:buNone/>
              <a:defRPr lang="en-US" sz="2800" b="0" smtClean="0">
                <a:solidFill>
                  <a:schemeClr val="accent2"/>
                </a:solidFill>
                <a:latin typeface="+mj-lt"/>
              </a:defRPr>
            </a:lvl1pPr>
          </a:lstStyle>
          <a:p>
            <a:pPr marL="228600" lvl="0" indent="-228600">
              <a:spcAft>
                <a:spcPts val="0"/>
              </a:spcAft>
            </a:pPr>
            <a:r>
              <a:rPr lang="en-GB"/>
              <a:t>Click to edit Master text styles</a:t>
            </a:r>
          </a:p>
        </p:txBody>
      </p:sp>
      <p:sp>
        <p:nvSpPr>
          <p:cNvPr id="3" name="Rectangle: Rounded Corners 31">
            <a:extLst>
              <a:ext uri="{FF2B5EF4-FFF2-40B4-BE49-F238E27FC236}">
                <a16:creationId xmlns:a16="http://schemas.microsoft.com/office/drawing/2014/main" id="{4C0D4725-1422-B65C-6DE9-6D50A95709A2}"/>
              </a:ext>
            </a:extLst>
          </p:cNvPr>
          <p:cNvSpPr/>
          <p:nvPr userDrawn="1"/>
        </p:nvSpPr>
        <p:spPr>
          <a:xfrm rot="3600000">
            <a:off x="8952913" y="-627173"/>
            <a:ext cx="875830" cy="446739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0" name="Rectangle: Rounded Corners 31">
            <a:extLst>
              <a:ext uri="{FF2B5EF4-FFF2-40B4-BE49-F238E27FC236}">
                <a16:creationId xmlns:a16="http://schemas.microsoft.com/office/drawing/2014/main" id="{9A6D06E1-1B3A-D3F4-5073-D8CFB4A7838E}"/>
              </a:ext>
            </a:extLst>
          </p:cNvPr>
          <p:cNvSpPr/>
          <p:nvPr userDrawn="1"/>
        </p:nvSpPr>
        <p:spPr>
          <a:xfrm rot="3600000">
            <a:off x="9132943" y="-179933"/>
            <a:ext cx="273065" cy="163440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1" name="Rectangle: Rounded Corners 31">
            <a:extLst>
              <a:ext uri="{FF2B5EF4-FFF2-40B4-BE49-F238E27FC236}">
                <a16:creationId xmlns:a16="http://schemas.microsoft.com/office/drawing/2014/main" id="{BAD4D9E5-A065-8642-659F-7F1EBE25442F}"/>
              </a:ext>
            </a:extLst>
          </p:cNvPr>
          <p:cNvSpPr/>
          <p:nvPr userDrawn="1"/>
        </p:nvSpPr>
        <p:spPr>
          <a:xfrm rot="3600000">
            <a:off x="6760214" y="5336402"/>
            <a:ext cx="392045" cy="140984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Rectangle: Rounded Corners 31">
            <a:extLst>
              <a:ext uri="{FF2B5EF4-FFF2-40B4-BE49-F238E27FC236}">
                <a16:creationId xmlns:a16="http://schemas.microsoft.com/office/drawing/2014/main" id="{5801F914-B1B9-1BBB-26A6-7414DA15769C}"/>
              </a:ext>
            </a:extLst>
          </p:cNvPr>
          <p:cNvSpPr/>
          <p:nvPr userDrawn="1"/>
        </p:nvSpPr>
        <p:spPr>
          <a:xfrm rot="3600000">
            <a:off x="5710211" y="3998695"/>
            <a:ext cx="709405" cy="309537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3" name="Rectangle: Rounded Corners 31">
            <a:extLst>
              <a:ext uri="{FF2B5EF4-FFF2-40B4-BE49-F238E27FC236}">
                <a16:creationId xmlns:a16="http://schemas.microsoft.com/office/drawing/2014/main" id="{1E089B8B-DE89-F558-F085-2A50A73E8B1F}"/>
              </a:ext>
            </a:extLst>
          </p:cNvPr>
          <p:cNvSpPr/>
          <p:nvPr userDrawn="1"/>
        </p:nvSpPr>
        <p:spPr>
          <a:xfrm rot="3600000">
            <a:off x="9936154" y="1824377"/>
            <a:ext cx="260625" cy="1409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Rectangle: Rounded Corners 31">
            <a:extLst>
              <a:ext uri="{FF2B5EF4-FFF2-40B4-BE49-F238E27FC236}">
                <a16:creationId xmlns:a16="http://schemas.microsoft.com/office/drawing/2014/main" id="{B0E471BB-D8B9-B43B-119B-63CEE5565CC3}"/>
              </a:ext>
            </a:extLst>
          </p:cNvPr>
          <p:cNvSpPr/>
          <p:nvPr userDrawn="1"/>
        </p:nvSpPr>
        <p:spPr>
          <a:xfrm rot="3600000">
            <a:off x="9680910" y="3883894"/>
            <a:ext cx="260625" cy="1409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5" name="Circle: Hollow 13">
            <a:extLst>
              <a:ext uri="{FF2B5EF4-FFF2-40B4-BE49-F238E27FC236}">
                <a16:creationId xmlns:a16="http://schemas.microsoft.com/office/drawing/2014/main" id="{1D129DE0-BC41-9BCE-DC18-3D6B641D276C}"/>
              </a:ext>
            </a:extLst>
          </p:cNvPr>
          <p:cNvSpPr/>
          <p:nvPr userDrawn="1"/>
        </p:nvSpPr>
        <p:spPr>
          <a:xfrm flipH="1">
            <a:off x="5102351" y="4745735"/>
            <a:ext cx="243725" cy="242309"/>
          </a:xfrm>
          <a:prstGeom prst="donut">
            <a:avLst>
              <a:gd name="adj" fmla="val 2748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 name="Rectangle: Rounded Corners 31">
            <a:extLst>
              <a:ext uri="{FF2B5EF4-FFF2-40B4-BE49-F238E27FC236}">
                <a16:creationId xmlns:a16="http://schemas.microsoft.com/office/drawing/2014/main" id="{CCC0DE4D-EC52-1EE7-E371-9195D777A8B5}"/>
              </a:ext>
            </a:extLst>
          </p:cNvPr>
          <p:cNvSpPr/>
          <p:nvPr userDrawn="1"/>
        </p:nvSpPr>
        <p:spPr>
          <a:xfrm rot="3600000">
            <a:off x="11172799" y="1871074"/>
            <a:ext cx="537351" cy="130340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Circle: Hollow 13">
            <a:extLst>
              <a:ext uri="{FF2B5EF4-FFF2-40B4-BE49-F238E27FC236}">
                <a16:creationId xmlns:a16="http://schemas.microsoft.com/office/drawing/2014/main" id="{0C090339-47F2-BD9F-9218-34B6F36D6286}"/>
              </a:ext>
            </a:extLst>
          </p:cNvPr>
          <p:cNvSpPr/>
          <p:nvPr userDrawn="1"/>
        </p:nvSpPr>
        <p:spPr>
          <a:xfrm flipH="1">
            <a:off x="12124944" y="1703504"/>
            <a:ext cx="565410" cy="562125"/>
          </a:xfrm>
          <a:prstGeom prst="donut">
            <a:avLst>
              <a:gd name="adj" fmla="val 274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2" name="Picture Placeholder 21">
            <a:extLst>
              <a:ext uri="{FF2B5EF4-FFF2-40B4-BE49-F238E27FC236}">
                <a16:creationId xmlns:a16="http://schemas.microsoft.com/office/drawing/2014/main" id="{F5A4162B-B107-9C8B-EB9E-0D17B22F6274}"/>
              </a:ext>
            </a:extLst>
          </p:cNvPr>
          <p:cNvSpPr>
            <a:spLocks noGrp="1"/>
          </p:cNvSpPr>
          <p:nvPr>
            <p:ph type="pic" sz="quarter" idx="10"/>
          </p:nvPr>
        </p:nvSpPr>
        <p:spPr>
          <a:xfrm>
            <a:off x="6163056" y="1279525"/>
            <a:ext cx="4617721" cy="4616450"/>
          </a:xfrm>
          <a:custGeom>
            <a:avLst/>
            <a:gdLst>
              <a:gd name="connsiteX0" fmla="*/ 2296127 w 4617721"/>
              <a:gd name="connsiteY0" fmla="*/ 0 h 4616450"/>
              <a:gd name="connsiteX1" fmla="*/ 2321595 w 4617721"/>
              <a:gd name="connsiteY1" fmla="*/ 0 h 4616450"/>
              <a:gd name="connsiteX2" fmla="*/ 2544929 w 4617721"/>
              <a:gd name="connsiteY2" fmla="*/ 11278 h 4616450"/>
              <a:gd name="connsiteX3" fmla="*/ 4605802 w 4617721"/>
              <a:gd name="connsiteY3" fmla="*/ 2072150 h 4616450"/>
              <a:gd name="connsiteX4" fmla="*/ 4617721 w 4617721"/>
              <a:gd name="connsiteY4" fmla="*/ 2308198 h 4616450"/>
              <a:gd name="connsiteX5" fmla="*/ 4617721 w 4617721"/>
              <a:gd name="connsiteY5" fmla="*/ 2308239 h 4616450"/>
              <a:gd name="connsiteX6" fmla="*/ 4605802 w 4617721"/>
              <a:gd name="connsiteY6" fmla="*/ 2544286 h 4616450"/>
              <a:gd name="connsiteX7" fmla="*/ 2544929 w 4617721"/>
              <a:gd name="connsiteY7" fmla="*/ 4605159 h 4616450"/>
              <a:gd name="connsiteX8" fmla="*/ 2321317 w 4617721"/>
              <a:gd name="connsiteY8" fmla="*/ 4616450 h 4616450"/>
              <a:gd name="connsiteX9" fmla="*/ 2296405 w 4617721"/>
              <a:gd name="connsiteY9" fmla="*/ 4616450 h 4616450"/>
              <a:gd name="connsiteX10" fmla="*/ 2072794 w 4617721"/>
              <a:gd name="connsiteY10" fmla="*/ 4605159 h 4616450"/>
              <a:gd name="connsiteX11" fmla="*/ 0 w 4617721"/>
              <a:gd name="connsiteY11" fmla="*/ 2308218 h 4616450"/>
              <a:gd name="connsiteX12" fmla="*/ 2072794 w 4617721"/>
              <a:gd name="connsiteY12" fmla="*/ 11278 h 461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721" h="4616450">
                <a:moveTo>
                  <a:pt x="2296127" y="0"/>
                </a:moveTo>
                <a:lnTo>
                  <a:pt x="2321595" y="0"/>
                </a:lnTo>
                <a:lnTo>
                  <a:pt x="2544929" y="11278"/>
                </a:lnTo>
                <a:cubicBezTo>
                  <a:pt x="3631569" y="121632"/>
                  <a:pt x="4495447" y="985510"/>
                  <a:pt x="4605802" y="2072150"/>
                </a:cubicBezTo>
                <a:lnTo>
                  <a:pt x="4617721" y="2308198"/>
                </a:lnTo>
                <a:lnTo>
                  <a:pt x="4617721" y="2308239"/>
                </a:lnTo>
                <a:lnTo>
                  <a:pt x="4605802" y="2544286"/>
                </a:lnTo>
                <a:cubicBezTo>
                  <a:pt x="4495447" y="3630926"/>
                  <a:pt x="3631569" y="4494805"/>
                  <a:pt x="2544929" y="4605159"/>
                </a:cubicBezTo>
                <a:lnTo>
                  <a:pt x="2321317" y="4616450"/>
                </a:lnTo>
                <a:lnTo>
                  <a:pt x="2296405" y="4616450"/>
                </a:lnTo>
                <a:lnTo>
                  <a:pt x="2072794" y="4605159"/>
                </a:lnTo>
                <a:cubicBezTo>
                  <a:pt x="908536" y="4486922"/>
                  <a:pt x="0" y="3503670"/>
                  <a:pt x="0" y="2308218"/>
                </a:cubicBezTo>
                <a:cubicBezTo>
                  <a:pt x="0" y="1112766"/>
                  <a:pt x="908536" y="129514"/>
                  <a:pt x="2072794" y="11278"/>
                </a:cubicBezTo>
                <a:close/>
              </a:path>
            </a:pathLst>
          </a:custGeom>
          <a:pattFill prst="lgCheck">
            <a:fgClr>
              <a:srgbClr val="D1D2D0"/>
            </a:fgClr>
            <a:bgClr>
              <a:srgbClr val="E8E8E8"/>
            </a:bgClr>
          </a:pattFill>
        </p:spPr>
        <p:txBody>
          <a:bodyPr wrap="square" bIns="612000" anchor="ctr" anchorCtr="0">
            <a:noAutofit/>
          </a:bodyPr>
          <a:lstStyle>
            <a:lvl1pPr marL="0" indent="0" algn="ctr">
              <a:buNone/>
              <a:defRPr/>
            </a:lvl1pPr>
          </a:lstStyle>
          <a:p>
            <a:r>
              <a:rPr lang="en-GB"/>
              <a:t>Click icon to add picture</a:t>
            </a:r>
            <a:endParaRPr lang="en-GB" dirty="0"/>
          </a:p>
        </p:txBody>
      </p:sp>
      <p:sp>
        <p:nvSpPr>
          <p:cNvPr id="2" name="Rectangle 1">
            <a:extLst>
              <a:ext uri="{FF2B5EF4-FFF2-40B4-BE49-F238E27FC236}">
                <a16:creationId xmlns:a16="http://schemas.microsoft.com/office/drawing/2014/main" id="{6CD865EB-C891-5AC0-C0C8-CA0572E2FC55}"/>
              </a:ext>
            </a:extLst>
          </p:cNvPr>
          <p:cNvSpPr/>
          <p:nvPr userDrawn="1"/>
        </p:nvSpPr>
        <p:spPr>
          <a:xfrm>
            <a:off x="-2236817" y="-1"/>
            <a:ext cx="215591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p:txBody>
      </p:sp>
      <p:pic>
        <p:nvPicPr>
          <p:cNvPr id="5" name="Picture 4" descr="A screenshot of a computer&#10;&#10;Description automatically generated">
            <a:extLst>
              <a:ext uri="{FF2B5EF4-FFF2-40B4-BE49-F238E27FC236}">
                <a16:creationId xmlns:a16="http://schemas.microsoft.com/office/drawing/2014/main" id="{B1CACAB1-F977-8DBA-7BF6-EBBBE54B8C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65873" y="4238101"/>
            <a:ext cx="1414021" cy="701436"/>
          </a:xfrm>
          <a:prstGeom prst="rect">
            <a:avLst/>
          </a:prstGeom>
        </p:spPr>
      </p:pic>
      <p:pic>
        <p:nvPicPr>
          <p:cNvPr id="6" name="Picture 5">
            <a:extLst>
              <a:ext uri="{FF2B5EF4-FFF2-40B4-BE49-F238E27FC236}">
                <a16:creationId xmlns:a16="http://schemas.microsoft.com/office/drawing/2014/main" id="{CE1B01B1-D270-B6D5-95DC-6D7C684610F1}"/>
              </a:ext>
            </a:extLst>
          </p:cNvPr>
          <p:cNvPicPr>
            <a:picLocks noChangeAspect="1"/>
          </p:cNvPicPr>
          <p:nvPr userDrawn="1"/>
        </p:nvPicPr>
        <p:blipFill>
          <a:blip r:embed="rId3"/>
          <a:stretch>
            <a:fillRect/>
          </a:stretch>
        </p:blipFill>
        <p:spPr>
          <a:xfrm>
            <a:off x="-1482758" y="1808318"/>
            <a:ext cx="647790" cy="581106"/>
          </a:xfrm>
          <a:prstGeom prst="rect">
            <a:avLst/>
          </a:prstGeom>
        </p:spPr>
      </p:pic>
      <p:sp>
        <p:nvSpPr>
          <p:cNvPr id="7" name="Slide Number Placeholder 5">
            <a:extLst>
              <a:ext uri="{FF2B5EF4-FFF2-40B4-BE49-F238E27FC236}">
                <a16:creationId xmlns:a16="http://schemas.microsoft.com/office/drawing/2014/main" id="{642FF32B-F968-E2FD-63A2-2960837475BF}"/>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1994247010"/>
      </p:ext>
    </p:extLst>
  </p:cSld>
  <p:clrMapOvr>
    <a:masterClrMapping/>
  </p:clrMapOvr>
  <p:extLst>
    <p:ext uri="{DCECCB84-F9BA-43D5-87BE-67443E8EF086}">
      <p15:sldGuideLst xmlns:p15="http://schemas.microsoft.com/office/powerpoint/2012/main">
        <p15:guide id="1" pos="5382">
          <p15:clr>
            <a:srgbClr val="FBAE40"/>
          </p15:clr>
        </p15:guide>
        <p15:guide id="2" pos="84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all-out + image v1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FB1691-0B36-9AB3-DBEA-14D1DE4680BF}"/>
              </a:ext>
            </a:extLst>
          </p:cNvPr>
          <p:cNvSpPr/>
          <p:nvPr userDrawn="1"/>
        </p:nvSpPr>
        <p:spPr>
          <a:xfrm>
            <a:off x="0" y="0"/>
            <a:ext cx="12192000" cy="6858000"/>
          </a:xfrm>
          <a:prstGeom prst="rect">
            <a:avLst/>
          </a:prstGeom>
          <a:pattFill prst="lgCheck">
            <a:fgClr>
              <a:srgbClr val="D1D2D0"/>
            </a:fgClr>
            <a:bgClr>
              <a:srgbClr val="E8E8E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icture Placeholder 19">
            <a:extLst>
              <a:ext uri="{FF2B5EF4-FFF2-40B4-BE49-F238E27FC236}">
                <a16:creationId xmlns:a16="http://schemas.microsoft.com/office/drawing/2014/main" id="{A49B7BE7-11F9-0D7C-E6C8-FD33AEB92EBC}"/>
              </a:ext>
            </a:extLst>
          </p:cNvPr>
          <p:cNvSpPr>
            <a:spLocks noGrp="1"/>
          </p:cNvSpPr>
          <p:nvPr>
            <p:ph type="pic" sz="quarter" idx="15" hasCustomPrompt="1"/>
          </p:nvPr>
        </p:nvSpPr>
        <p:spPr>
          <a:xfrm>
            <a:off x="0" y="0"/>
            <a:ext cx="12192000" cy="6858000"/>
          </a:xfrm>
          <a:custGeom>
            <a:avLst/>
            <a:gdLst>
              <a:gd name="connsiteX0" fmla="*/ 808383 w 12192000"/>
              <a:gd name="connsiteY0" fmla="*/ 3938303 h 6858000"/>
              <a:gd name="connsiteX1" fmla="*/ 424070 w 12192000"/>
              <a:gd name="connsiteY1" fmla="*/ 4322616 h 6858000"/>
              <a:gd name="connsiteX2" fmla="*/ 808383 w 12192000"/>
              <a:gd name="connsiteY2" fmla="*/ 4706929 h 6858000"/>
              <a:gd name="connsiteX3" fmla="*/ 1192696 w 12192000"/>
              <a:gd name="connsiteY3" fmla="*/ 4322616 h 6858000"/>
              <a:gd name="connsiteX4" fmla="*/ 808383 w 12192000"/>
              <a:gd name="connsiteY4" fmla="*/ 3938303 h 6858000"/>
              <a:gd name="connsiteX5" fmla="*/ 7369733 w 12192000"/>
              <a:gd name="connsiteY5" fmla="*/ 1430206 h 6858000"/>
              <a:gd name="connsiteX6" fmla="*/ 6652988 w 12192000"/>
              <a:gd name="connsiteY6" fmla="*/ 1628706 h 6858000"/>
              <a:gd name="connsiteX7" fmla="*/ 4269021 w 12192000"/>
              <a:gd name="connsiteY7" fmla="*/ 3145452 h 6858000"/>
              <a:gd name="connsiteX8" fmla="*/ 3878568 w 12192000"/>
              <a:gd name="connsiteY8" fmla="*/ 4901690 h 6858000"/>
              <a:gd name="connsiteX9" fmla="*/ 5634805 w 12192000"/>
              <a:gd name="connsiteY9" fmla="*/ 5292143 h 6858000"/>
              <a:gd name="connsiteX10" fmla="*/ 8018772 w 12192000"/>
              <a:gd name="connsiteY10" fmla="*/ 3775397 h 6858000"/>
              <a:gd name="connsiteX11" fmla="*/ 8409225 w 12192000"/>
              <a:gd name="connsiteY11" fmla="*/ 2019160 h 6858000"/>
              <a:gd name="connsiteX12" fmla="*/ 7369733 w 12192000"/>
              <a:gd name="connsiteY12" fmla="*/ 1430206 h 6858000"/>
              <a:gd name="connsiteX13" fmla="*/ 0 w 12192000"/>
              <a:gd name="connsiteY13" fmla="*/ 0 h 6858000"/>
              <a:gd name="connsiteX14" fmla="*/ 4768270 w 12192000"/>
              <a:gd name="connsiteY14" fmla="*/ 0 h 6858000"/>
              <a:gd name="connsiteX15" fmla="*/ 4746635 w 12192000"/>
              <a:gd name="connsiteY15" fmla="*/ 12490 h 6858000"/>
              <a:gd name="connsiteX16" fmla="*/ 4700859 w 12192000"/>
              <a:gd name="connsiteY16" fmla="*/ 183331 h 6858000"/>
              <a:gd name="connsiteX17" fmla="*/ 4700857 w 12192000"/>
              <a:gd name="connsiteY17" fmla="*/ 183330 h 6858000"/>
              <a:gd name="connsiteX18" fmla="*/ 4871698 w 12192000"/>
              <a:gd name="connsiteY18" fmla="*/ 229107 h 6858000"/>
              <a:gd name="connsiteX19" fmla="*/ 5268524 w 12192000"/>
              <a:gd name="connsiteY19" fmla="*/ 0 h 6858000"/>
              <a:gd name="connsiteX20" fmla="*/ 12192000 w 12192000"/>
              <a:gd name="connsiteY20" fmla="*/ 0 h 6858000"/>
              <a:gd name="connsiteX21" fmla="*/ 12192000 w 12192000"/>
              <a:gd name="connsiteY21" fmla="*/ 6858000 h 6858000"/>
              <a:gd name="connsiteX22" fmla="*/ 10024150 w 12192000"/>
              <a:gd name="connsiteY22" fmla="*/ 6858000 h 6858000"/>
              <a:gd name="connsiteX23" fmla="*/ 10229409 w 12192000"/>
              <a:gd name="connsiteY23" fmla="*/ 6739494 h 6858000"/>
              <a:gd name="connsiteX24" fmla="*/ 10275186 w 12192000"/>
              <a:gd name="connsiteY24" fmla="*/ 6568653 h 6858000"/>
              <a:gd name="connsiteX25" fmla="*/ 10104345 w 12192000"/>
              <a:gd name="connsiteY25" fmla="*/ 6522877 h 6858000"/>
              <a:gd name="connsiteX26" fmla="*/ 9523894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808383" y="3938303"/>
                </a:moveTo>
                <a:cubicBezTo>
                  <a:pt x="596133" y="3938303"/>
                  <a:pt x="424070" y="4110366"/>
                  <a:pt x="424070" y="4322616"/>
                </a:cubicBezTo>
                <a:cubicBezTo>
                  <a:pt x="424070" y="4534866"/>
                  <a:pt x="596133" y="4706929"/>
                  <a:pt x="808383" y="4706929"/>
                </a:cubicBezTo>
                <a:cubicBezTo>
                  <a:pt x="1020633" y="4706929"/>
                  <a:pt x="1192696" y="4534866"/>
                  <a:pt x="1192696" y="4322616"/>
                </a:cubicBezTo>
                <a:cubicBezTo>
                  <a:pt x="1192696" y="4110366"/>
                  <a:pt x="1020633" y="3938303"/>
                  <a:pt x="808383" y="3938303"/>
                </a:cubicBezTo>
                <a:close/>
                <a:moveTo>
                  <a:pt x="7369733" y="1430206"/>
                </a:moveTo>
                <a:cubicBezTo>
                  <a:pt x="7124793" y="1423463"/>
                  <a:pt x="6875285" y="1487275"/>
                  <a:pt x="6652988" y="1628706"/>
                </a:cubicBezTo>
                <a:lnTo>
                  <a:pt x="4269021" y="3145452"/>
                </a:lnTo>
                <a:cubicBezTo>
                  <a:pt x="3676228" y="3522603"/>
                  <a:pt x="3501417" y="4308898"/>
                  <a:pt x="3878568" y="4901690"/>
                </a:cubicBezTo>
                <a:cubicBezTo>
                  <a:pt x="4255719" y="5494482"/>
                  <a:pt x="5042012" y="5669294"/>
                  <a:pt x="5634805" y="5292143"/>
                </a:cubicBezTo>
                <a:lnTo>
                  <a:pt x="8018772" y="3775397"/>
                </a:lnTo>
                <a:cubicBezTo>
                  <a:pt x="8611564" y="3398246"/>
                  <a:pt x="8786376" y="2611952"/>
                  <a:pt x="8409225" y="2019160"/>
                </a:cubicBezTo>
                <a:cubicBezTo>
                  <a:pt x="8173506" y="1648664"/>
                  <a:pt x="7777965" y="1441443"/>
                  <a:pt x="7369733" y="1430206"/>
                </a:cubicBezTo>
                <a:close/>
                <a:moveTo>
                  <a:pt x="0" y="0"/>
                </a:moveTo>
                <a:lnTo>
                  <a:pt x="4768270" y="0"/>
                </a:lnTo>
                <a:lnTo>
                  <a:pt x="4746635" y="12490"/>
                </a:lnTo>
                <a:cubicBezTo>
                  <a:pt x="4686818" y="47026"/>
                  <a:pt x="4666323" y="123514"/>
                  <a:pt x="4700859" y="183331"/>
                </a:cubicBezTo>
                <a:lnTo>
                  <a:pt x="4700857" y="183330"/>
                </a:lnTo>
                <a:cubicBezTo>
                  <a:pt x="4735393" y="243148"/>
                  <a:pt x="4811882" y="263643"/>
                  <a:pt x="4871698" y="229107"/>
                </a:cubicBezTo>
                <a:lnTo>
                  <a:pt x="5268524" y="0"/>
                </a:lnTo>
                <a:lnTo>
                  <a:pt x="12192000" y="0"/>
                </a:lnTo>
                <a:lnTo>
                  <a:pt x="12192000" y="6858000"/>
                </a:lnTo>
                <a:lnTo>
                  <a:pt x="10024150" y="6858000"/>
                </a:lnTo>
                <a:lnTo>
                  <a:pt x="10229409" y="6739494"/>
                </a:lnTo>
                <a:cubicBezTo>
                  <a:pt x="10289227" y="6704959"/>
                  <a:pt x="10309722" y="6628471"/>
                  <a:pt x="10275186" y="6568653"/>
                </a:cubicBezTo>
                <a:cubicBezTo>
                  <a:pt x="10240651" y="6508836"/>
                  <a:pt x="10164163" y="6488341"/>
                  <a:pt x="10104345" y="6522877"/>
                </a:cubicBezTo>
                <a:lnTo>
                  <a:pt x="9523894" y="6858000"/>
                </a:lnTo>
                <a:lnTo>
                  <a:pt x="0" y="6858000"/>
                </a:lnTo>
                <a:close/>
              </a:path>
            </a:pathLst>
          </a:custGeom>
        </p:spPr>
        <p:txBody>
          <a:bodyPr wrap="square" tIns="180000">
            <a:noAutofit/>
          </a:bodyPr>
          <a:lstStyle>
            <a:lvl1pPr marL="0" indent="0" algn="ctr">
              <a:buNone/>
              <a:defRPr/>
            </a:lvl1pPr>
          </a:lstStyle>
          <a:p>
            <a:r>
              <a:rPr lang="en-GB" dirty="0"/>
              <a:t>Drag picture here to add to slide</a:t>
            </a:r>
          </a:p>
        </p:txBody>
      </p:sp>
      <p:sp>
        <p:nvSpPr>
          <p:cNvPr id="2" name="Rectangle: Rounded Corners 27">
            <a:extLst>
              <a:ext uri="{FF2B5EF4-FFF2-40B4-BE49-F238E27FC236}">
                <a16:creationId xmlns:a16="http://schemas.microsoft.com/office/drawing/2014/main" id="{7D8CEA49-650C-4D87-AFC4-FB516545478A}"/>
              </a:ext>
            </a:extLst>
          </p:cNvPr>
          <p:cNvSpPr/>
          <p:nvPr userDrawn="1"/>
        </p:nvSpPr>
        <p:spPr>
          <a:xfrm rot="3452061">
            <a:off x="4871727" y="775474"/>
            <a:ext cx="2544336" cy="5369901"/>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1450078" y="3006380"/>
            <a:ext cx="9681748" cy="3245879"/>
          </a:xfrm>
        </p:spPr>
        <p:txBody>
          <a:bodyPr vert="horz" lIns="0" tIns="0" rIns="0" bIns="0" rtlCol="0" anchor="t" anchorCtr="0">
            <a:normAutofit/>
          </a:bodyPr>
          <a:lstStyle>
            <a:lvl1pPr marL="0" indent="0" algn="ctr">
              <a:lnSpc>
                <a:spcPts val="5000"/>
              </a:lnSpc>
              <a:buFont typeface="Arial" panose="020B0604020202020204" pitchFamily="34" charset="0"/>
              <a:buNone/>
              <a:defRPr lang="en-GB" sz="5400" b="1" dirty="0">
                <a:solidFill>
                  <a:schemeClr val="bg2"/>
                </a:solidFill>
                <a:latin typeface="+mj-lt"/>
              </a:defRPr>
            </a:lvl1pPr>
          </a:lstStyle>
          <a:p>
            <a:pPr lvl="0"/>
            <a:r>
              <a:rPr lang="en-GB"/>
              <a:t>Click to edit Master title style</a:t>
            </a:r>
            <a:endParaRPr lang="en-GB" dirty="0"/>
          </a:p>
        </p:txBody>
      </p:sp>
      <p:sp>
        <p:nvSpPr>
          <p:cNvPr id="4" name="Rectangle: Rounded Corners 27">
            <a:extLst>
              <a:ext uri="{FF2B5EF4-FFF2-40B4-BE49-F238E27FC236}">
                <a16:creationId xmlns:a16="http://schemas.microsoft.com/office/drawing/2014/main" id="{1D210B96-E598-6C8E-9259-3984DCD7FDF0}"/>
              </a:ext>
            </a:extLst>
          </p:cNvPr>
          <p:cNvSpPr/>
          <p:nvPr userDrawn="1"/>
        </p:nvSpPr>
        <p:spPr>
          <a:xfrm rot="3600000">
            <a:off x="5076959" y="-684710"/>
            <a:ext cx="250127" cy="1157387"/>
          </a:xfrm>
          <a:prstGeom prst="roundRect">
            <a:avLst>
              <a:gd name="adj" fmla="val 5000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Rectangle: Rounded Corners 27">
            <a:extLst>
              <a:ext uri="{FF2B5EF4-FFF2-40B4-BE49-F238E27FC236}">
                <a16:creationId xmlns:a16="http://schemas.microsoft.com/office/drawing/2014/main" id="{83409B4E-FE3B-837A-E499-C75557A25351}"/>
              </a:ext>
            </a:extLst>
          </p:cNvPr>
          <p:cNvSpPr/>
          <p:nvPr userDrawn="1"/>
        </p:nvSpPr>
        <p:spPr>
          <a:xfrm rot="3600000">
            <a:off x="9655580" y="6278799"/>
            <a:ext cx="250127" cy="1157387"/>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 name="Oval 7">
            <a:extLst>
              <a:ext uri="{FF2B5EF4-FFF2-40B4-BE49-F238E27FC236}">
                <a16:creationId xmlns:a16="http://schemas.microsoft.com/office/drawing/2014/main" id="{8EFC6150-BB20-1C39-F0EB-94A5C269B4A6}"/>
              </a:ext>
            </a:extLst>
          </p:cNvPr>
          <p:cNvSpPr/>
          <p:nvPr userDrawn="1"/>
        </p:nvSpPr>
        <p:spPr>
          <a:xfrm>
            <a:off x="424070" y="3938303"/>
            <a:ext cx="768626" cy="76862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2D4BD0-D0D9-88FC-7404-3A93806D3D1E}"/>
              </a:ext>
            </a:extLst>
          </p:cNvPr>
          <p:cNvSpPr/>
          <p:nvPr userDrawn="1"/>
        </p:nvSpPr>
        <p:spPr>
          <a:xfrm>
            <a:off x="-4408226" y="-1331354"/>
            <a:ext cx="4327320" cy="95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change the contrast of the image to make the text more visible: select the image then click on </a:t>
            </a:r>
            <a:r>
              <a:rPr lang="en-GB" sz="1400" b="1" dirty="0">
                <a:solidFill>
                  <a:schemeClr val="accent4"/>
                </a:solidFill>
              </a:rPr>
              <a:t>Picture Format </a:t>
            </a:r>
            <a:r>
              <a:rPr lang="en-GB" sz="1400" dirty="0">
                <a:solidFill>
                  <a:schemeClr val="tx2"/>
                </a:solidFill>
              </a:rPr>
              <a:t>from the top menu. Click on </a:t>
            </a:r>
            <a:r>
              <a:rPr lang="en-GB" sz="1400" b="1" dirty="0">
                <a:solidFill>
                  <a:schemeClr val="accent4"/>
                </a:solidFill>
              </a:rPr>
              <a:t>Corrections</a:t>
            </a:r>
            <a:r>
              <a:rPr lang="en-GB" sz="1400" dirty="0">
                <a:solidFill>
                  <a:schemeClr val="tx2"/>
                </a:solidFill>
              </a:rPr>
              <a:t> and then an option from the dropdown selection.   </a:t>
            </a:r>
          </a:p>
        </p:txBody>
      </p:sp>
      <p:pic>
        <p:nvPicPr>
          <p:cNvPr id="9" name="Picture 8" descr="A screenshot of a computer&#10;&#10;Description automatically generated">
            <a:extLst>
              <a:ext uri="{FF2B5EF4-FFF2-40B4-BE49-F238E27FC236}">
                <a16:creationId xmlns:a16="http://schemas.microsoft.com/office/drawing/2014/main" id="{06A13850-FA64-C7F6-CA78-7A13ECC7C5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91227" y="2947248"/>
            <a:ext cx="1414021" cy="701436"/>
          </a:xfrm>
          <a:prstGeom prst="rect">
            <a:avLst/>
          </a:prstGeom>
        </p:spPr>
      </p:pic>
      <p:pic>
        <p:nvPicPr>
          <p:cNvPr id="10" name="Picture 9">
            <a:extLst>
              <a:ext uri="{FF2B5EF4-FFF2-40B4-BE49-F238E27FC236}">
                <a16:creationId xmlns:a16="http://schemas.microsoft.com/office/drawing/2014/main" id="{261FE11B-A209-90B8-4717-70F82AD06562}"/>
              </a:ext>
            </a:extLst>
          </p:cNvPr>
          <p:cNvPicPr>
            <a:picLocks noChangeAspect="1"/>
          </p:cNvPicPr>
          <p:nvPr userDrawn="1"/>
        </p:nvPicPr>
        <p:blipFill>
          <a:blip r:embed="rId3"/>
          <a:stretch>
            <a:fillRect/>
          </a:stretch>
        </p:blipFill>
        <p:spPr>
          <a:xfrm>
            <a:off x="-2569522" y="-24470"/>
            <a:ext cx="647790" cy="581106"/>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17EDECF1-1BDE-4B9A-26E2-210B67461C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376565" y="1486336"/>
            <a:ext cx="2318993" cy="428650"/>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6B4D0F1B-5340-0A54-EB3C-50377EA2F88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05692" y="5006741"/>
            <a:ext cx="2442950" cy="3029804"/>
          </a:xfrm>
          <a:prstGeom prst="rect">
            <a:avLst/>
          </a:prstGeom>
        </p:spPr>
      </p:pic>
    </p:spTree>
    <p:extLst>
      <p:ext uri="{BB962C8B-B14F-4D97-AF65-F5344CB8AC3E}">
        <p14:creationId xmlns:p14="http://schemas.microsoft.com/office/powerpoint/2010/main" val="325048090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all-out + image v1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AB7241-0791-490C-5C23-84DB5FD70ABB}"/>
              </a:ext>
            </a:extLst>
          </p:cNvPr>
          <p:cNvSpPr/>
          <p:nvPr userDrawn="1"/>
        </p:nvSpPr>
        <p:spPr>
          <a:xfrm>
            <a:off x="0" y="0"/>
            <a:ext cx="12192000" cy="6858000"/>
          </a:xfrm>
          <a:prstGeom prst="rect">
            <a:avLst/>
          </a:prstGeom>
          <a:pattFill prst="lgCheck">
            <a:fgClr>
              <a:srgbClr val="D1D2D0"/>
            </a:fgClr>
            <a:bgClr>
              <a:srgbClr val="E8E8E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20">
            <a:extLst>
              <a:ext uri="{FF2B5EF4-FFF2-40B4-BE49-F238E27FC236}">
                <a16:creationId xmlns:a16="http://schemas.microsoft.com/office/drawing/2014/main" id="{B29E5D10-F968-FFB7-3A31-CD16E0BC7A46}"/>
              </a:ext>
            </a:extLst>
          </p:cNvPr>
          <p:cNvSpPr>
            <a:spLocks noGrp="1"/>
          </p:cNvSpPr>
          <p:nvPr>
            <p:ph type="pic" sz="quarter" idx="15" hasCustomPrompt="1"/>
          </p:nvPr>
        </p:nvSpPr>
        <p:spPr>
          <a:xfrm>
            <a:off x="0" y="0"/>
            <a:ext cx="12192000" cy="6858000"/>
          </a:xfrm>
          <a:custGeom>
            <a:avLst/>
            <a:gdLst>
              <a:gd name="connsiteX0" fmla="*/ 1609289 w 12192000"/>
              <a:gd name="connsiteY0" fmla="*/ 1723505 h 6858000"/>
              <a:gd name="connsiteX1" fmla="*/ 1562217 w 12192000"/>
              <a:gd name="connsiteY1" fmla="*/ 1739334 h 6858000"/>
              <a:gd name="connsiteX2" fmla="*/ 776507 w 12192000"/>
              <a:gd name="connsiteY2" fmla="*/ 2192963 h 6858000"/>
              <a:gd name="connsiteX3" fmla="*/ 730731 w 12192000"/>
              <a:gd name="connsiteY3" fmla="*/ 2363804 h 6858000"/>
              <a:gd name="connsiteX4" fmla="*/ 730729 w 12192000"/>
              <a:gd name="connsiteY4" fmla="*/ 2363803 h 6858000"/>
              <a:gd name="connsiteX5" fmla="*/ 901570 w 12192000"/>
              <a:gd name="connsiteY5" fmla="*/ 2409580 h 6858000"/>
              <a:gd name="connsiteX6" fmla="*/ 1687281 w 12192000"/>
              <a:gd name="connsiteY6" fmla="*/ 1955951 h 6858000"/>
              <a:gd name="connsiteX7" fmla="*/ 1733057 w 12192000"/>
              <a:gd name="connsiteY7" fmla="*/ 1785110 h 6858000"/>
              <a:gd name="connsiteX8" fmla="*/ 1609289 w 12192000"/>
              <a:gd name="connsiteY8" fmla="*/ 1723505 h 6858000"/>
              <a:gd name="connsiteX9" fmla="*/ 7404900 w 12192000"/>
              <a:gd name="connsiteY9" fmla="*/ 1500542 h 6858000"/>
              <a:gd name="connsiteX10" fmla="*/ 6688155 w 12192000"/>
              <a:gd name="connsiteY10" fmla="*/ 1699042 h 6858000"/>
              <a:gd name="connsiteX11" fmla="*/ 4304188 w 12192000"/>
              <a:gd name="connsiteY11" fmla="*/ 3215788 h 6858000"/>
              <a:gd name="connsiteX12" fmla="*/ 3913735 w 12192000"/>
              <a:gd name="connsiteY12" fmla="*/ 4972026 h 6858000"/>
              <a:gd name="connsiteX13" fmla="*/ 5669972 w 12192000"/>
              <a:gd name="connsiteY13" fmla="*/ 5362479 h 6858000"/>
              <a:gd name="connsiteX14" fmla="*/ 8053939 w 12192000"/>
              <a:gd name="connsiteY14" fmla="*/ 3845733 h 6858000"/>
              <a:gd name="connsiteX15" fmla="*/ 8444392 w 12192000"/>
              <a:gd name="connsiteY15" fmla="*/ 2089496 h 6858000"/>
              <a:gd name="connsiteX16" fmla="*/ 7404900 w 12192000"/>
              <a:gd name="connsiteY16" fmla="*/ 1500542 h 6858000"/>
              <a:gd name="connsiteX17" fmla="*/ 0 w 12192000"/>
              <a:gd name="connsiteY17" fmla="*/ 0 h 6858000"/>
              <a:gd name="connsiteX18" fmla="*/ 6420842 w 12192000"/>
              <a:gd name="connsiteY18" fmla="*/ 0 h 6858000"/>
              <a:gd name="connsiteX19" fmla="*/ 6431002 w 12192000"/>
              <a:gd name="connsiteY19" fmla="*/ 32730 h 6858000"/>
              <a:gd name="connsiteX20" fmla="*/ 6785113 w 12192000"/>
              <a:gd name="connsiteY20" fmla="*/ 267451 h 6858000"/>
              <a:gd name="connsiteX21" fmla="*/ 7139225 w 12192000"/>
              <a:gd name="connsiteY21" fmla="*/ 32730 h 6858000"/>
              <a:gd name="connsiteX22" fmla="*/ 7149385 w 12192000"/>
              <a:gd name="connsiteY22" fmla="*/ 0 h 6858000"/>
              <a:gd name="connsiteX23" fmla="*/ 12192000 w 12192000"/>
              <a:gd name="connsiteY23" fmla="*/ 0 h 6858000"/>
              <a:gd name="connsiteX24" fmla="*/ 12192000 w 12192000"/>
              <a:gd name="connsiteY24" fmla="*/ 6858000 h 6858000"/>
              <a:gd name="connsiteX25" fmla="*/ 8452061 w 12192000"/>
              <a:gd name="connsiteY25" fmla="*/ 6858000 h 6858000"/>
              <a:gd name="connsiteX26" fmla="*/ 8445739 w 12192000"/>
              <a:gd name="connsiteY26" fmla="*/ 6795290 h 6858000"/>
              <a:gd name="connsiteX27" fmla="*/ 7787657 w 12192000"/>
              <a:gd name="connsiteY27" fmla="*/ 6258938 h 6858000"/>
              <a:gd name="connsiteX28" fmla="*/ 7129575 w 12192000"/>
              <a:gd name="connsiteY28" fmla="*/ 6795290 h 6858000"/>
              <a:gd name="connsiteX29" fmla="*/ 7123254 w 12192000"/>
              <a:gd name="connsiteY29" fmla="*/ 6858000 h 6858000"/>
              <a:gd name="connsiteX30" fmla="*/ 0 w 12192000"/>
              <a:gd name="connsiteY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2000" h="6858000">
                <a:moveTo>
                  <a:pt x="1609289" y="1723505"/>
                </a:moveTo>
                <a:cubicBezTo>
                  <a:pt x="1593167" y="1725505"/>
                  <a:pt x="1577171" y="1730700"/>
                  <a:pt x="1562217" y="1739334"/>
                </a:cubicBezTo>
                <a:lnTo>
                  <a:pt x="776507" y="2192963"/>
                </a:lnTo>
                <a:cubicBezTo>
                  <a:pt x="716690" y="2227499"/>
                  <a:pt x="696195" y="2303987"/>
                  <a:pt x="730731" y="2363804"/>
                </a:cubicBezTo>
                <a:lnTo>
                  <a:pt x="730729" y="2363803"/>
                </a:lnTo>
                <a:cubicBezTo>
                  <a:pt x="765265" y="2423621"/>
                  <a:pt x="841753" y="2444116"/>
                  <a:pt x="901570" y="2409580"/>
                </a:cubicBezTo>
                <a:cubicBezTo>
                  <a:pt x="1163473" y="2258370"/>
                  <a:pt x="1425377" y="2107161"/>
                  <a:pt x="1687281" y="1955951"/>
                </a:cubicBezTo>
                <a:cubicBezTo>
                  <a:pt x="1747098" y="1921415"/>
                  <a:pt x="1767593" y="1844928"/>
                  <a:pt x="1733057" y="1785110"/>
                </a:cubicBezTo>
                <a:cubicBezTo>
                  <a:pt x="1707156" y="1740247"/>
                  <a:pt x="1657656" y="1717503"/>
                  <a:pt x="1609289" y="1723505"/>
                </a:cubicBezTo>
                <a:close/>
                <a:moveTo>
                  <a:pt x="7404900" y="1500542"/>
                </a:moveTo>
                <a:cubicBezTo>
                  <a:pt x="7159960" y="1493799"/>
                  <a:pt x="6910452" y="1557611"/>
                  <a:pt x="6688155" y="1699042"/>
                </a:cubicBezTo>
                <a:lnTo>
                  <a:pt x="4304188" y="3215788"/>
                </a:lnTo>
                <a:cubicBezTo>
                  <a:pt x="3711395" y="3592939"/>
                  <a:pt x="3536584" y="4379234"/>
                  <a:pt x="3913735" y="4972026"/>
                </a:cubicBezTo>
                <a:cubicBezTo>
                  <a:pt x="4290886" y="5564818"/>
                  <a:pt x="5077179" y="5739630"/>
                  <a:pt x="5669972" y="5362479"/>
                </a:cubicBezTo>
                <a:lnTo>
                  <a:pt x="8053939" y="3845733"/>
                </a:lnTo>
                <a:cubicBezTo>
                  <a:pt x="8646731" y="3468582"/>
                  <a:pt x="8821543" y="2682288"/>
                  <a:pt x="8444392" y="2089496"/>
                </a:cubicBezTo>
                <a:cubicBezTo>
                  <a:pt x="8208673" y="1719001"/>
                  <a:pt x="7813132" y="1511779"/>
                  <a:pt x="7404900" y="1500542"/>
                </a:cubicBezTo>
                <a:close/>
                <a:moveTo>
                  <a:pt x="0" y="0"/>
                </a:moveTo>
                <a:lnTo>
                  <a:pt x="6420842" y="0"/>
                </a:lnTo>
                <a:lnTo>
                  <a:pt x="6431002" y="32730"/>
                </a:lnTo>
                <a:cubicBezTo>
                  <a:pt x="6489343" y="170666"/>
                  <a:pt x="6625926" y="267451"/>
                  <a:pt x="6785113" y="267451"/>
                </a:cubicBezTo>
                <a:cubicBezTo>
                  <a:pt x="6944301" y="267451"/>
                  <a:pt x="7080883" y="170666"/>
                  <a:pt x="7139225" y="32730"/>
                </a:cubicBezTo>
                <a:lnTo>
                  <a:pt x="7149385" y="0"/>
                </a:lnTo>
                <a:lnTo>
                  <a:pt x="12192000" y="0"/>
                </a:lnTo>
                <a:lnTo>
                  <a:pt x="12192000" y="6858000"/>
                </a:lnTo>
                <a:lnTo>
                  <a:pt x="8452061" y="6858000"/>
                </a:lnTo>
                <a:lnTo>
                  <a:pt x="8445739" y="6795290"/>
                </a:lnTo>
                <a:cubicBezTo>
                  <a:pt x="8383103" y="6489195"/>
                  <a:pt x="8112270" y="6258938"/>
                  <a:pt x="7787657" y="6258938"/>
                </a:cubicBezTo>
                <a:cubicBezTo>
                  <a:pt x="7463045" y="6258938"/>
                  <a:pt x="7192211" y="6489195"/>
                  <a:pt x="7129575" y="6795290"/>
                </a:cubicBezTo>
                <a:lnTo>
                  <a:pt x="7123254" y="6858000"/>
                </a:lnTo>
                <a:lnTo>
                  <a:pt x="0" y="6858000"/>
                </a:lnTo>
                <a:close/>
              </a:path>
            </a:pathLst>
          </a:custGeom>
        </p:spPr>
        <p:txBody>
          <a:bodyPr wrap="square" tIns="216000">
            <a:noAutofit/>
          </a:bodyPr>
          <a:lstStyle>
            <a:lvl1pPr marL="0" indent="0" algn="ctr">
              <a:buNone/>
              <a:defRPr/>
            </a:lvl1pPr>
          </a:lstStyle>
          <a:p>
            <a:pPr marL="0" marR="0" lvl="0" indent="0" algn="ctr" defTabSz="914400" rtl="0" eaLnBrk="1" fontAlgn="auto" latinLnBrk="0" hangingPunct="1">
              <a:lnSpc>
                <a:spcPct val="100000"/>
              </a:lnSpc>
              <a:spcBef>
                <a:spcPts val="1000"/>
              </a:spcBef>
              <a:spcAft>
                <a:spcPts val="600"/>
              </a:spcAft>
              <a:buClr>
                <a:schemeClr val="accent6"/>
              </a:buClr>
              <a:buSzTx/>
              <a:buFont typeface="Arial" panose="020B0604020202020204" pitchFamily="34" charset="0"/>
              <a:buNone/>
              <a:tabLst/>
              <a:defRPr/>
            </a:pPr>
            <a:r>
              <a:rPr lang="en-GB" dirty="0"/>
              <a:t>Drag picture here to add to slide</a:t>
            </a:r>
          </a:p>
          <a:p>
            <a:endParaRPr lang="en-GB" dirty="0"/>
          </a:p>
        </p:txBody>
      </p:sp>
      <p:sp>
        <p:nvSpPr>
          <p:cNvPr id="2" name="Rectangle: Rounded Corners 27">
            <a:extLst>
              <a:ext uri="{FF2B5EF4-FFF2-40B4-BE49-F238E27FC236}">
                <a16:creationId xmlns:a16="http://schemas.microsoft.com/office/drawing/2014/main" id="{B2C25D2D-6D07-291A-6D68-C86797225A2F}"/>
              </a:ext>
            </a:extLst>
          </p:cNvPr>
          <p:cNvSpPr/>
          <p:nvPr userDrawn="1"/>
        </p:nvSpPr>
        <p:spPr>
          <a:xfrm rot="3452061">
            <a:off x="4906895" y="845810"/>
            <a:ext cx="2544336" cy="5369901"/>
          </a:xfrm>
          <a:prstGeom prst="roundRect">
            <a:avLst>
              <a:gd name="adj" fmla="val 50000"/>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1450078" y="3006380"/>
            <a:ext cx="9681748" cy="3245879"/>
          </a:xfrm>
        </p:spPr>
        <p:txBody>
          <a:bodyPr vert="horz" lIns="0" tIns="0" rIns="0" bIns="0" rtlCol="0" anchor="t" anchorCtr="0">
            <a:normAutofit/>
          </a:bodyPr>
          <a:lstStyle>
            <a:lvl1pPr marL="0" indent="0" algn="ctr">
              <a:lnSpc>
                <a:spcPts val="5000"/>
              </a:lnSpc>
              <a:buFont typeface="Arial" panose="020B0604020202020204" pitchFamily="34" charset="0"/>
              <a:buNone/>
              <a:defRPr lang="en-GB" sz="5400" b="1" dirty="0">
                <a:solidFill>
                  <a:schemeClr val="bg1"/>
                </a:solidFill>
                <a:latin typeface="+mj-lt"/>
              </a:defRPr>
            </a:lvl1pPr>
          </a:lstStyle>
          <a:p>
            <a:pPr lvl="0"/>
            <a:r>
              <a:rPr lang="en-GB"/>
              <a:t>Click to edit Master title style</a:t>
            </a:r>
            <a:endParaRPr lang="en-GB" dirty="0"/>
          </a:p>
        </p:txBody>
      </p:sp>
      <p:sp>
        <p:nvSpPr>
          <p:cNvPr id="6" name="Rectangle: Rounded Corners 27">
            <a:extLst>
              <a:ext uri="{FF2B5EF4-FFF2-40B4-BE49-F238E27FC236}">
                <a16:creationId xmlns:a16="http://schemas.microsoft.com/office/drawing/2014/main" id="{6F830C47-09A1-6B82-1AF7-B992D269D699}"/>
              </a:ext>
            </a:extLst>
          </p:cNvPr>
          <p:cNvSpPr/>
          <p:nvPr userDrawn="1"/>
        </p:nvSpPr>
        <p:spPr>
          <a:xfrm rot="3600000">
            <a:off x="1106831" y="1495763"/>
            <a:ext cx="250127" cy="1157387"/>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9" name="Oval 8">
            <a:extLst>
              <a:ext uri="{FF2B5EF4-FFF2-40B4-BE49-F238E27FC236}">
                <a16:creationId xmlns:a16="http://schemas.microsoft.com/office/drawing/2014/main" id="{E654DA9B-4B90-3CE3-E08B-9C58790A0E8E}"/>
              </a:ext>
            </a:extLst>
          </p:cNvPr>
          <p:cNvSpPr/>
          <p:nvPr userDrawn="1"/>
        </p:nvSpPr>
        <p:spPr>
          <a:xfrm>
            <a:off x="6400800" y="-501175"/>
            <a:ext cx="768626" cy="768626"/>
          </a:xfrm>
          <a:prstGeom prst="ellipse">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678D93E-2FA2-2C26-7B1F-AFBFDE4F2C84}"/>
              </a:ext>
            </a:extLst>
          </p:cNvPr>
          <p:cNvSpPr/>
          <p:nvPr userDrawn="1"/>
        </p:nvSpPr>
        <p:spPr>
          <a:xfrm>
            <a:off x="7115928" y="6258938"/>
            <a:ext cx="1343458" cy="134345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5C2C0D-E475-E3F4-FDA0-16557DDC3065}"/>
              </a:ext>
            </a:extLst>
          </p:cNvPr>
          <p:cNvSpPr/>
          <p:nvPr userDrawn="1"/>
        </p:nvSpPr>
        <p:spPr>
          <a:xfrm>
            <a:off x="-4408226" y="-1331354"/>
            <a:ext cx="4327320" cy="95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change the contrast of the image to make the text more visible: select the image then click on </a:t>
            </a:r>
            <a:r>
              <a:rPr lang="en-GB" sz="1400" b="1" dirty="0">
                <a:solidFill>
                  <a:schemeClr val="accent4"/>
                </a:solidFill>
              </a:rPr>
              <a:t>Picture Format </a:t>
            </a:r>
            <a:r>
              <a:rPr lang="en-GB" sz="1400" dirty="0">
                <a:solidFill>
                  <a:schemeClr val="tx2"/>
                </a:solidFill>
              </a:rPr>
              <a:t>from the top menu. Click on </a:t>
            </a:r>
            <a:r>
              <a:rPr lang="en-GB" sz="1400" b="1" dirty="0">
                <a:solidFill>
                  <a:schemeClr val="accent4"/>
                </a:solidFill>
              </a:rPr>
              <a:t>Corrections</a:t>
            </a:r>
            <a:r>
              <a:rPr lang="en-GB" sz="1400" dirty="0">
                <a:solidFill>
                  <a:schemeClr val="tx2"/>
                </a:solidFill>
              </a:rPr>
              <a:t> and then an option from the dropdown selection.   </a:t>
            </a:r>
          </a:p>
        </p:txBody>
      </p:sp>
      <p:pic>
        <p:nvPicPr>
          <p:cNvPr id="5" name="Picture 4" descr="A screenshot of a computer&#10;&#10;Description automatically generated">
            <a:extLst>
              <a:ext uri="{FF2B5EF4-FFF2-40B4-BE49-F238E27FC236}">
                <a16:creationId xmlns:a16="http://schemas.microsoft.com/office/drawing/2014/main" id="{A12BF35C-7E53-4E82-2331-8C71ECE403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91227" y="2947248"/>
            <a:ext cx="1414021" cy="701436"/>
          </a:xfrm>
          <a:prstGeom prst="rect">
            <a:avLst/>
          </a:prstGeom>
        </p:spPr>
      </p:pic>
      <p:pic>
        <p:nvPicPr>
          <p:cNvPr id="8" name="Picture 7">
            <a:extLst>
              <a:ext uri="{FF2B5EF4-FFF2-40B4-BE49-F238E27FC236}">
                <a16:creationId xmlns:a16="http://schemas.microsoft.com/office/drawing/2014/main" id="{E126C6AF-12D8-BA8D-8F52-DE7E9B9F77BF}"/>
              </a:ext>
            </a:extLst>
          </p:cNvPr>
          <p:cNvPicPr>
            <a:picLocks noChangeAspect="1"/>
          </p:cNvPicPr>
          <p:nvPr userDrawn="1"/>
        </p:nvPicPr>
        <p:blipFill>
          <a:blip r:embed="rId3"/>
          <a:stretch>
            <a:fillRect/>
          </a:stretch>
        </p:blipFill>
        <p:spPr>
          <a:xfrm>
            <a:off x="-2569522" y="-24470"/>
            <a:ext cx="647790" cy="581106"/>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752CB06B-AFDE-83A4-0AAE-5BB4D269063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376565" y="1486336"/>
            <a:ext cx="2318993" cy="42865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957809DE-CDB3-0087-955A-CAA5EF11D26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05692" y="5006741"/>
            <a:ext cx="2442950" cy="3029804"/>
          </a:xfrm>
          <a:prstGeom prst="rect">
            <a:avLst/>
          </a:prstGeom>
        </p:spPr>
      </p:pic>
    </p:spTree>
    <p:extLst>
      <p:ext uri="{BB962C8B-B14F-4D97-AF65-F5344CB8AC3E}">
        <p14:creationId xmlns:p14="http://schemas.microsoft.com/office/powerpoint/2010/main" val="35863146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2" name="Rectangle: Rounded Corners 31">
            <a:extLst>
              <a:ext uri="{FF2B5EF4-FFF2-40B4-BE49-F238E27FC236}">
                <a16:creationId xmlns:a16="http://schemas.microsoft.com/office/drawing/2014/main" id="{36E0A6CB-672A-1525-641B-52B650007D55}"/>
              </a:ext>
            </a:extLst>
          </p:cNvPr>
          <p:cNvSpPr/>
          <p:nvPr userDrawn="1"/>
        </p:nvSpPr>
        <p:spPr>
          <a:xfrm rot="3539979">
            <a:off x="8531263" y="1402692"/>
            <a:ext cx="1143294" cy="5808650"/>
          </a:xfrm>
          <a:prstGeom prst="roundRect">
            <a:avLst>
              <a:gd name="adj" fmla="val 486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Oval 4">
            <a:extLst>
              <a:ext uri="{FF2B5EF4-FFF2-40B4-BE49-F238E27FC236}">
                <a16:creationId xmlns:a16="http://schemas.microsoft.com/office/drawing/2014/main" id="{B95682D0-6495-8068-0556-3FBF7FCD9952}"/>
              </a:ext>
            </a:extLst>
          </p:cNvPr>
          <p:cNvSpPr/>
          <p:nvPr userDrawn="1"/>
        </p:nvSpPr>
        <p:spPr>
          <a:xfrm>
            <a:off x="6096001" y="1351668"/>
            <a:ext cx="808791" cy="80878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Oval 23">
            <a:extLst>
              <a:ext uri="{FF2B5EF4-FFF2-40B4-BE49-F238E27FC236}">
                <a16:creationId xmlns:a16="http://schemas.microsoft.com/office/drawing/2014/main" id="{3093AAA8-6868-1749-B42D-3EF559CE3791}"/>
              </a:ext>
            </a:extLst>
          </p:cNvPr>
          <p:cNvSpPr/>
          <p:nvPr userDrawn="1"/>
        </p:nvSpPr>
        <p:spPr>
          <a:xfrm>
            <a:off x="-1301312" y="1729113"/>
            <a:ext cx="1688938" cy="16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9" name="Rectangle: Rounded Corners 16">
            <a:extLst>
              <a:ext uri="{FF2B5EF4-FFF2-40B4-BE49-F238E27FC236}">
                <a16:creationId xmlns:a16="http://schemas.microsoft.com/office/drawing/2014/main" id="{03C9CA8B-6E36-AD45-A80F-7FE70AC303C7}"/>
              </a:ext>
            </a:extLst>
          </p:cNvPr>
          <p:cNvSpPr/>
          <p:nvPr userDrawn="1"/>
        </p:nvSpPr>
        <p:spPr>
          <a:xfrm rot="3600000">
            <a:off x="3805509" y="-323108"/>
            <a:ext cx="198783" cy="90771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1" name="Rectangle: Rounded Corners 18">
            <a:extLst>
              <a:ext uri="{FF2B5EF4-FFF2-40B4-BE49-F238E27FC236}">
                <a16:creationId xmlns:a16="http://schemas.microsoft.com/office/drawing/2014/main" id="{61F19B17-5289-3B47-B2D4-8CAB6821D38A}"/>
              </a:ext>
            </a:extLst>
          </p:cNvPr>
          <p:cNvSpPr/>
          <p:nvPr userDrawn="1"/>
        </p:nvSpPr>
        <p:spPr>
          <a:xfrm rot="3600000">
            <a:off x="2130299" y="5756687"/>
            <a:ext cx="419615" cy="191610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grpSp>
        <p:nvGrpSpPr>
          <p:cNvPr id="36" name="Group 35">
            <a:extLst>
              <a:ext uri="{FF2B5EF4-FFF2-40B4-BE49-F238E27FC236}">
                <a16:creationId xmlns:a16="http://schemas.microsoft.com/office/drawing/2014/main" id="{12FA78D9-FBEC-6647-B4AE-FB2C3D63CFC9}"/>
              </a:ext>
            </a:extLst>
          </p:cNvPr>
          <p:cNvGrpSpPr/>
          <p:nvPr userDrawn="1"/>
        </p:nvGrpSpPr>
        <p:grpSpPr>
          <a:xfrm>
            <a:off x="471601" y="443753"/>
            <a:ext cx="1087896" cy="425720"/>
            <a:chOff x="3562350" y="3567113"/>
            <a:chExt cx="3476625" cy="1360487"/>
          </a:xfrm>
          <a:solidFill>
            <a:schemeClr val="accent1"/>
          </a:solidFill>
        </p:grpSpPr>
        <p:sp>
          <p:nvSpPr>
            <p:cNvPr id="37" name="Freeform 1">
              <a:extLst>
                <a:ext uri="{FF2B5EF4-FFF2-40B4-BE49-F238E27FC236}">
                  <a16:creationId xmlns:a16="http://schemas.microsoft.com/office/drawing/2014/main" id="{11730C9D-A94E-BD4B-B2EF-25858D9C3356}"/>
                </a:ext>
              </a:extLst>
            </p:cNvPr>
            <p:cNvSpPr>
              <a:spLocks noChangeArrowheads="1"/>
            </p:cNvSpPr>
            <p:nvPr/>
          </p:nvSpPr>
          <p:spPr bwMode="auto">
            <a:xfrm>
              <a:off x="4710113" y="3800475"/>
              <a:ext cx="1136650" cy="1127125"/>
            </a:xfrm>
            <a:custGeom>
              <a:avLst/>
              <a:gdLst>
                <a:gd name="T0" fmla="*/ 10 w 3158"/>
                <a:gd name="T1" fmla="*/ 1539 h 3130"/>
                <a:gd name="T2" fmla="*/ 1599 w 3158"/>
                <a:gd name="T3" fmla="*/ 13 h 3130"/>
                <a:gd name="T4" fmla="*/ 3148 w 3158"/>
                <a:gd name="T5" fmla="*/ 1584 h 3130"/>
                <a:gd name="T6" fmla="*/ 1560 w 3158"/>
                <a:gd name="T7" fmla="*/ 3116 h 3130"/>
                <a:gd name="T8" fmla="*/ 10 w 3158"/>
                <a:gd name="T9" fmla="*/ 1545 h 3130"/>
                <a:gd name="T10" fmla="*/ 10 w 3158"/>
                <a:gd name="T11" fmla="*/ 1539 h 3130"/>
                <a:gd name="T12" fmla="*/ 711 w 3158"/>
                <a:gd name="T13" fmla="*/ 1553 h 3130"/>
                <a:gd name="T14" fmla="*/ 1568 w 3158"/>
                <a:gd name="T15" fmla="*/ 2456 h 3130"/>
                <a:gd name="T16" fmla="*/ 2446 w 3158"/>
                <a:gd name="T17" fmla="*/ 1570 h 3130"/>
                <a:gd name="T18" fmla="*/ 1591 w 3158"/>
                <a:gd name="T19" fmla="*/ 662 h 3130"/>
                <a:gd name="T20" fmla="*/ 712 w 3158"/>
                <a:gd name="T21" fmla="*/ 1548 h 3130"/>
                <a:gd name="T22" fmla="*/ 711 w 3158"/>
                <a:gd name="T23" fmla="*/ 155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8" h="3130">
                  <a:moveTo>
                    <a:pt x="10" y="1539"/>
                  </a:moveTo>
                  <a:cubicBezTo>
                    <a:pt x="19" y="790"/>
                    <a:pt x="578" y="0"/>
                    <a:pt x="1599" y="13"/>
                  </a:cubicBezTo>
                  <a:cubicBezTo>
                    <a:pt x="2619" y="26"/>
                    <a:pt x="3157" y="830"/>
                    <a:pt x="3148" y="1584"/>
                  </a:cubicBezTo>
                  <a:cubicBezTo>
                    <a:pt x="3138" y="2341"/>
                    <a:pt x="2579" y="3129"/>
                    <a:pt x="1560" y="3116"/>
                  </a:cubicBezTo>
                  <a:cubicBezTo>
                    <a:pt x="539" y="3104"/>
                    <a:pt x="0" y="2302"/>
                    <a:pt x="10" y="1545"/>
                  </a:cubicBezTo>
                  <a:lnTo>
                    <a:pt x="10" y="1539"/>
                  </a:lnTo>
                  <a:close/>
                  <a:moveTo>
                    <a:pt x="711" y="1553"/>
                  </a:moveTo>
                  <a:cubicBezTo>
                    <a:pt x="705" y="2065"/>
                    <a:pt x="1089" y="2451"/>
                    <a:pt x="1568" y="2456"/>
                  </a:cubicBezTo>
                  <a:cubicBezTo>
                    <a:pt x="2047" y="2462"/>
                    <a:pt x="2440" y="2087"/>
                    <a:pt x="2446" y="1570"/>
                  </a:cubicBezTo>
                  <a:cubicBezTo>
                    <a:pt x="2453" y="1054"/>
                    <a:pt x="2070" y="669"/>
                    <a:pt x="1591" y="662"/>
                  </a:cubicBezTo>
                  <a:cubicBezTo>
                    <a:pt x="1112" y="656"/>
                    <a:pt x="718" y="1032"/>
                    <a:pt x="712" y="1548"/>
                  </a:cubicBezTo>
                  <a:lnTo>
                    <a:pt x="711" y="15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8" name="Freeform 2">
              <a:extLst>
                <a:ext uri="{FF2B5EF4-FFF2-40B4-BE49-F238E27FC236}">
                  <a16:creationId xmlns:a16="http://schemas.microsoft.com/office/drawing/2014/main" id="{0D6CA37C-4409-CE49-B01C-412025F58AEB}"/>
                </a:ext>
              </a:extLst>
            </p:cNvPr>
            <p:cNvSpPr>
              <a:spLocks noChangeArrowheads="1"/>
            </p:cNvSpPr>
            <p:nvPr/>
          </p:nvSpPr>
          <p:spPr bwMode="auto">
            <a:xfrm>
              <a:off x="5969000" y="3567113"/>
              <a:ext cx="455613" cy="1338262"/>
            </a:xfrm>
            <a:custGeom>
              <a:avLst/>
              <a:gdLst>
                <a:gd name="T0" fmla="*/ 971 w 1264"/>
                <a:gd name="T1" fmla="*/ 3165 h 3717"/>
                <a:gd name="T2" fmla="*/ 765 w 1264"/>
                <a:gd name="T3" fmla="*/ 2983 h 3717"/>
                <a:gd name="T4" fmla="*/ 803 w 1264"/>
                <a:gd name="T5" fmla="*/ 9 h 3717"/>
                <a:gd name="T6" fmla="*/ 101 w 1264"/>
                <a:gd name="T7" fmla="*/ 0 h 3717"/>
                <a:gd name="T8" fmla="*/ 64 w 1264"/>
                <a:gd name="T9" fmla="*/ 2965 h 3717"/>
                <a:gd name="T10" fmla="*/ 696 w 1264"/>
                <a:gd name="T11" fmla="*/ 3708 h 3717"/>
                <a:gd name="T12" fmla="*/ 696 w 1264"/>
                <a:gd name="T13" fmla="*/ 3709 h 3717"/>
                <a:gd name="T14" fmla="*/ 1256 w 1264"/>
                <a:gd name="T15" fmla="*/ 3716 h 3717"/>
                <a:gd name="T16" fmla="*/ 1263 w 1264"/>
                <a:gd name="T17" fmla="*/ 3168 h 3717"/>
                <a:gd name="T18" fmla="*/ 971 w 1264"/>
                <a:gd name="T19" fmla="*/ 3165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4" h="3717">
                  <a:moveTo>
                    <a:pt x="971" y="3165"/>
                  </a:moveTo>
                  <a:cubicBezTo>
                    <a:pt x="971" y="3165"/>
                    <a:pt x="768" y="3164"/>
                    <a:pt x="765" y="2983"/>
                  </a:cubicBezTo>
                  <a:lnTo>
                    <a:pt x="803" y="9"/>
                  </a:lnTo>
                  <a:lnTo>
                    <a:pt x="101" y="0"/>
                  </a:lnTo>
                  <a:lnTo>
                    <a:pt x="64" y="2965"/>
                  </a:lnTo>
                  <a:cubicBezTo>
                    <a:pt x="64" y="2965"/>
                    <a:pt x="0" y="3699"/>
                    <a:pt x="696" y="3708"/>
                  </a:cubicBezTo>
                  <a:lnTo>
                    <a:pt x="696" y="3709"/>
                  </a:lnTo>
                  <a:lnTo>
                    <a:pt x="1256" y="3716"/>
                  </a:lnTo>
                  <a:lnTo>
                    <a:pt x="1263" y="3168"/>
                  </a:lnTo>
                  <a:lnTo>
                    <a:pt x="971" y="3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39" name="Freeform 3">
              <a:extLst>
                <a:ext uri="{FF2B5EF4-FFF2-40B4-BE49-F238E27FC236}">
                  <a16:creationId xmlns:a16="http://schemas.microsoft.com/office/drawing/2014/main" id="{256B5891-349E-694A-86BC-0EB0DB8D54B1}"/>
                </a:ext>
              </a:extLst>
            </p:cNvPr>
            <p:cNvSpPr>
              <a:spLocks noChangeArrowheads="1"/>
            </p:cNvSpPr>
            <p:nvPr/>
          </p:nvSpPr>
          <p:spPr bwMode="auto">
            <a:xfrm>
              <a:off x="3562350" y="3786188"/>
              <a:ext cx="1069975" cy="1127125"/>
            </a:xfrm>
            <a:custGeom>
              <a:avLst/>
              <a:gdLst>
                <a:gd name="T0" fmla="*/ 2366 w 2971"/>
                <a:gd name="T1" fmla="*/ 1976 h 3132"/>
                <a:gd name="T2" fmla="*/ 1569 w 2971"/>
                <a:gd name="T3" fmla="*/ 2468 h 3132"/>
                <a:gd name="T4" fmla="*/ 716 w 2971"/>
                <a:gd name="T5" fmla="*/ 1556 h 3132"/>
                <a:gd name="T6" fmla="*/ 966 w 2971"/>
                <a:gd name="T7" fmla="*/ 910 h 3132"/>
                <a:gd name="T8" fmla="*/ 1593 w 2971"/>
                <a:gd name="T9" fmla="*/ 667 h 3132"/>
                <a:gd name="T10" fmla="*/ 2376 w 2971"/>
                <a:gd name="T11" fmla="*/ 1201 h 3132"/>
                <a:gd name="T12" fmla="*/ 2970 w 2971"/>
                <a:gd name="T13" fmla="*/ 871 h 3132"/>
                <a:gd name="T14" fmla="*/ 1576 w 2971"/>
                <a:gd name="T15" fmla="*/ 12 h 3132"/>
                <a:gd name="T16" fmla="*/ 11 w 2971"/>
                <a:gd name="T17" fmla="*/ 1545 h 3132"/>
                <a:gd name="T18" fmla="*/ 1559 w 2971"/>
                <a:gd name="T19" fmla="*/ 3123 h 3132"/>
                <a:gd name="T20" fmla="*/ 2950 w 2971"/>
                <a:gd name="T21" fmla="*/ 2314 h 3132"/>
                <a:gd name="T22" fmla="*/ 2379 w 2971"/>
                <a:gd name="T23" fmla="*/ 1977 h 3132"/>
                <a:gd name="T24" fmla="*/ 2366 w 2971"/>
                <a:gd name="T25" fmla="*/ 1976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1" h="3132">
                  <a:moveTo>
                    <a:pt x="2366" y="1976"/>
                  </a:moveTo>
                  <a:cubicBezTo>
                    <a:pt x="2256" y="2216"/>
                    <a:pt x="2006" y="2472"/>
                    <a:pt x="1569" y="2468"/>
                  </a:cubicBezTo>
                  <a:cubicBezTo>
                    <a:pt x="1072" y="2462"/>
                    <a:pt x="710" y="2081"/>
                    <a:pt x="716" y="1556"/>
                  </a:cubicBezTo>
                  <a:cubicBezTo>
                    <a:pt x="720" y="1300"/>
                    <a:pt x="815" y="1064"/>
                    <a:pt x="966" y="910"/>
                  </a:cubicBezTo>
                  <a:cubicBezTo>
                    <a:pt x="1138" y="742"/>
                    <a:pt x="1337" y="657"/>
                    <a:pt x="1593" y="667"/>
                  </a:cubicBezTo>
                  <a:cubicBezTo>
                    <a:pt x="1976" y="670"/>
                    <a:pt x="2254" y="891"/>
                    <a:pt x="2376" y="1201"/>
                  </a:cubicBezTo>
                  <a:lnTo>
                    <a:pt x="2970" y="871"/>
                  </a:lnTo>
                  <a:cubicBezTo>
                    <a:pt x="2716" y="350"/>
                    <a:pt x="2184" y="19"/>
                    <a:pt x="1576" y="12"/>
                  </a:cubicBezTo>
                  <a:cubicBezTo>
                    <a:pt x="696" y="0"/>
                    <a:pt x="22" y="683"/>
                    <a:pt x="11" y="1545"/>
                  </a:cubicBezTo>
                  <a:cubicBezTo>
                    <a:pt x="0" y="2384"/>
                    <a:pt x="634" y="3111"/>
                    <a:pt x="1559" y="3123"/>
                  </a:cubicBezTo>
                  <a:cubicBezTo>
                    <a:pt x="2184" y="3131"/>
                    <a:pt x="2691" y="2793"/>
                    <a:pt x="2950" y="2314"/>
                  </a:cubicBezTo>
                  <a:lnTo>
                    <a:pt x="2379" y="1977"/>
                  </a:lnTo>
                  <a:lnTo>
                    <a:pt x="2366" y="19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sp>
          <p:nvSpPr>
            <p:cNvPr id="40" name="Freeform 4">
              <a:extLst>
                <a:ext uri="{FF2B5EF4-FFF2-40B4-BE49-F238E27FC236}">
                  <a16:creationId xmlns:a16="http://schemas.microsoft.com/office/drawing/2014/main" id="{706896CB-4F68-DF47-9241-9F89A8304125}"/>
                </a:ext>
              </a:extLst>
            </p:cNvPr>
            <p:cNvSpPr>
              <a:spLocks noChangeArrowheads="1"/>
            </p:cNvSpPr>
            <p:nvPr/>
          </p:nvSpPr>
          <p:spPr bwMode="auto">
            <a:xfrm>
              <a:off x="6546850" y="3575050"/>
              <a:ext cx="492125" cy="1338263"/>
            </a:xfrm>
            <a:custGeom>
              <a:avLst/>
              <a:gdLst>
                <a:gd name="T0" fmla="*/ 960 w 1365"/>
                <a:gd name="T1" fmla="*/ 3164 h 3718"/>
                <a:gd name="T2" fmla="*/ 753 w 1365"/>
                <a:gd name="T3" fmla="*/ 2983 h 3718"/>
                <a:gd name="T4" fmla="*/ 773 w 1365"/>
                <a:gd name="T5" fmla="*/ 1401 h 3718"/>
                <a:gd name="T6" fmla="*/ 1336 w 1365"/>
                <a:gd name="T7" fmla="*/ 1408 h 3718"/>
                <a:gd name="T8" fmla="*/ 1343 w 1365"/>
                <a:gd name="T9" fmla="*/ 860 h 3718"/>
                <a:gd name="T10" fmla="*/ 780 w 1365"/>
                <a:gd name="T11" fmla="*/ 853 h 3718"/>
                <a:gd name="T12" fmla="*/ 791 w 1365"/>
                <a:gd name="T13" fmla="*/ 9 h 3718"/>
                <a:gd name="T14" fmla="*/ 89 w 1365"/>
                <a:gd name="T15" fmla="*/ 0 h 3718"/>
                <a:gd name="T16" fmla="*/ 51 w 1365"/>
                <a:gd name="T17" fmla="*/ 2965 h 3718"/>
                <a:gd name="T18" fmla="*/ 683 w 1365"/>
                <a:gd name="T19" fmla="*/ 3708 h 3718"/>
                <a:gd name="T20" fmla="*/ 684 w 1365"/>
                <a:gd name="T21" fmla="*/ 3708 h 3718"/>
                <a:gd name="T22" fmla="*/ 1357 w 1365"/>
                <a:gd name="T23" fmla="*/ 3717 h 3718"/>
                <a:gd name="T24" fmla="*/ 1364 w 1365"/>
                <a:gd name="T25" fmla="*/ 3169 h 3718"/>
                <a:gd name="T26" fmla="*/ 960 w 1365"/>
                <a:gd name="T27" fmla="*/ 3164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3718">
                  <a:moveTo>
                    <a:pt x="960" y="3164"/>
                  </a:moveTo>
                  <a:cubicBezTo>
                    <a:pt x="960" y="3164"/>
                    <a:pt x="756" y="3164"/>
                    <a:pt x="753" y="2983"/>
                  </a:cubicBezTo>
                  <a:lnTo>
                    <a:pt x="773" y="1401"/>
                  </a:lnTo>
                  <a:lnTo>
                    <a:pt x="1336" y="1408"/>
                  </a:lnTo>
                  <a:lnTo>
                    <a:pt x="1343" y="860"/>
                  </a:lnTo>
                  <a:lnTo>
                    <a:pt x="780" y="853"/>
                  </a:lnTo>
                  <a:lnTo>
                    <a:pt x="791" y="9"/>
                  </a:lnTo>
                  <a:lnTo>
                    <a:pt x="89" y="0"/>
                  </a:lnTo>
                  <a:lnTo>
                    <a:pt x="51" y="2965"/>
                  </a:lnTo>
                  <a:cubicBezTo>
                    <a:pt x="51" y="2965"/>
                    <a:pt x="0" y="3701"/>
                    <a:pt x="683" y="3708"/>
                  </a:cubicBezTo>
                  <a:lnTo>
                    <a:pt x="684" y="3708"/>
                  </a:lnTo>
                  <a:lnTo>
                    <a:pt x="1357" y="3717"/>
                  </a:lnTo>
                  <a:lnTo>
                    <a:pt x="1364" y="3169"/>
                  </a:lnTo>
                  <a:lnTo>
                    <a:pt x="960" y="316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a:p>
          </p:txBody>
        </p:sp>
      </p:grpSp>
      <p:sp>
        <p:nvSpPr>
          <p:cNvPr id="42" name="Title 1">
            <a:extLst>
              <a:ext uri="{FF2B5EF4-FFF2-40B4-BE49-F238E27FC236}">
                <a16:creationId xmlns:a16="http://schemas.microsoft.com/office/drawing/2014/main" id="{A56B6727-99D1-D244-9A76-40B6543CB982}"/>
              </a:ext>
            </a:extLst>
          </p:cNvPr>
          <p:cNvSpPr>
            <a:spLocks noGrp="1"/>
          </p:cNvSpPr>
          <p:nvPr userDrawn="1">
            <p:ph type="ctrTitle" hasCustomPrompt="1"/>
          </p:nvPr>
        </p:nvSpPr>
        <p:spPr>
          <a:xfrm>
            <a:off x="1343025" y="2286000"/>
            <a:ext cx="5616575" cy="1884008"/>
          </a:xfrm>
        </p:spPr>
        <p:txBody>
          <a:bodyPr anchor="ctr" anchorCtr="0">
            <a:normAutofit/>
          </a:bodyPr>
          <a:lstStyle>
            <a:lvl1pPr marL="0" indent="0" algn="l">
              <a:lnSpc>
                <a:spcPts val="5000"/>
              </a:lnSpc>
              <a:buFont typeface="Arial" panose="020B0604020202020204" pitchFamily="34" charset="0"/>
              <a:buNone/>
              <a:defRPr sz="5400" b="1" i="0" baseline="0">
                <a:solidFill>
                  <a:schemeClr val="accent4"/>
                </a:solidFill>
              </a:defRPr>
            </a:lvl1pPr>
          </a:lstStyle>
          <a:p>
            <a:r>
              <a:rPr lang="en-GB" dirty="0"/>
              <a:t>Title Slide</a:t>
            </a:r>
            <a:endParaRPr lang="en-GB" noProof="0" dirty="0"/>
          </a:p>
        </p:txBody>
      </p:sp>
      <p:sp>
        <p:nvSpPr>
          <p:cNvPr id="43" name="Subtitle 2">
            <a:extLst>
              <a:ext uri="{FF2B5EF4-FFF2-40B4-BE49-F238E27FC236}">
                <a16:creationId xmlns:a16="http://schemas.microsoft.com/office/drawing/2014/main" id="{0CD6DA37-4216-B841-81F4-5F83B94D2B01}"/>
              </a:ext>
            </a:extLst>
          </p:cNvPr>
          <p:cNvSpPr>
            <a:spLocks noGrp="1"/>
          </p:cNvSpPr>
          <p:nvPr userDrawn="1">
            <p:ph type="subTitle" idx="1"/>
          </p:nvPr>
        </p:nvSpPr>
        <p:spPr>
          <a:xfrm>
            <a:off x="1343025" y="4170008"/>
            <a:ext cx="5597668" cy="1154381"/>
          </a:xfrm>
        </p:spPr>
        <p:txBody>
          <a:bodyPr>
            <a:normAutofit/>
          </a:bodyPr>
          <a:lstStyle>
            <a:lvl1pPr marL="0" indent="0" algn="l">
              <a:lnSpc>
                <a:spcPct val="100000"/>
              </a:lnSpc>
              <a:spcAft>
                <a:spcPts val="0"/>
              </a:spcAft>
              <a:buFont typeface="Arial" panose="020B0604020202020204" pitchFamily="34" charset="0"/>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Click to edit Master subtitle style</a:t>
            </a:r>
            <a:endParaRPr lang="en-GB" noProof="0" dirty="0"/>
          </a:p>
        </p:txBody>
      </p:sp>
      <p:sp>
        <p:nvSpPr>
          <p:cNvPr id="44" name="Date Placeholder 3">
            <a:extLst>
              <a:ext uri="{FF2B5EF4-FFF2-40B4-BE49-F238E27FC236}">
                <a16:creationId xmlns:a16="http://schemas.microsoft.com/office/drawing/2014/main" id="{CCC08D39-FA48-5C4B-A180-FEC3AA1B5B50}"/>
              </a:ext>
            </a:extLst>
          </p:cNvPr>
          <p:cNvSpPr>
            <a:spLocks noGrp="1"/>
          </p:cNvSpPr>
          <p:nvPr userDrawn="1">
            <p:ph type="dt" sz="half" idx="10"/>
          </p:nvPr>
        </p:nvSpPr>
        <p:spPr>
          <a:xfrm>
            <a:off x="1343025" y="5324388"/>
            <a:ext cx="3776460" cy="339811"/>
          </a:xfrm>
          <a:prstGeom prst="rect">
            <a:avLst/>
          </a:prstGeom>
        </p:spPr>
        <p:txBody>
          <a:bodyPr lIns="0" anchor="t" anchorCtr="0"/>
          <a:lstStyle>
            <a:lvl1pPr>
              <a:lnSpc>
                <a:spcPts val="1590"/>
              </a:lnSpc>
              <a:defRPr sz="1410" b="1">
                <a:solidFill>
                  <a:schemeClr val="tx2"/>
                </a:solidFill>
              </a:defRPr>
            </a:lvl1pPr>
          </a:lstStyle>
          <a:p>
            <a:r>
              <a:rPr lang="en-GB"/>
              <a:t>Date</a:t>
            </a:r>
            <a:endParaRPr lang="en-GB" dirty="0"/>
          </a:p>
        </p:txBody>
      </p:sp>
      <p:sp>
        <p:nvSpPr>
          <p:cNvPr id="13" name="Picture Placeholder 12">
            <a:extLst>
              <a:ext uri="{FF2B5EF4-FFF2-40B4-BE49-F238E27FC236}">
                <a16:creationId xmlns:a16="http://schemas.microsoft.com/office/drawing/2014/main" id="{CC369636-BE0B-4832-DD61-0F9CFE751E2B}"/>
              </a:ext>
            </a:extLst>
          </p:cNvPr>
          <p:cNvSpPr>
            <a:spLocks noGrp="1"/>
          </p:cNvSpPr>
          <p:nvPr>
            <p:ph type="pic" sz="quarter" idx="11"/>
          </p:nvPr>
        </p:nvSpPr>
        <p:spPr>
          <a:xfrm>
            <a:off x="6044347" y="785813"/>
            <a:ext cx="4993541" cy="4993842"/>
          </a:xfrm>
          <a:custGeom>
            <a:avLst/>
            <a:gdLst>
              <a:gd name="connsiteX0" fmla="*/ 2495994 w 4993541"/>
              <a:gd name="connsiteY0" fmla="*/ 0 h 4993842"/>
              <a:gd name="connsiteX1" fmla="*/ 2497896 w 4993541"/>
              <a:gd name="connsiteY1" fmla="*/ 0 h 4993842"/>
              <a:gd name="connsiteX2" fmla="*/ 2752243 w 4993541"/>
              <a:gd name="connsiteY2" fmla="*/ 12844 h 4993842"/>
              <a:gd name="connsiteX3" fmla="*/ 4980999 w 4993541"/>
              <a:gd name="connsiteY3" fmla="*/ 2241599 h 4993842"/>
              <a:gd name="connsiteX4" fmla="*/ 4993541 w 4993541"/>
              <a:gd name="connsiteY4" fmla="*/ 2489985 h 4993842"/>
              <a:gd name="connsiteX5" fmla="*/ 4993541 w 4993541"/>
              <a:gd name="connsiteY5" fmla="*/ 2503809 h 4993842"/>
              <a:gd name="connsiteX6" fmla="*/ 4980999 w 4993541"/>
              <a:gd name="connsiteY6" fmla="*/ 2752195 h 4993842"/>
              <a:gd name="connsiteX7" fmla="*/ 2496945 w 4993541"/>
              <a:gd name="connsiteY7" fmla="*/ 4993842 h 4993842"/>
              <a:gd name="connsiteX8" fmla="*/ 0 w 4993541"/>
              <a:gd name="connsiteY8" fmla="*/ 2496897 h 4993842"/>
              <a:gd name="connsiteX9" fmla="*/ 266311 w 4993541"/>
              <a:gd name="connsiteY9" fmla="*/ 1373641 h 4993842"/>
              <a:gd name="connsiteX10" fmla="*/ 287146 w 4993541"/>
              <a:gd name="connsiteY10" fmla="*/ 1336627 h 4993842"/>
              <a:gd name="connsiteX11" fmla="*/ 298641 w 4993541"/>
              <a:gd name="connsiteY11" fmla="*/ 1342866 h 4993842"/>
              <a:gd name="connsiteX12" fmla="*/ 456050 w 4993541"/>
              <a:gd name="connsiteY12" fmla="*/ 1374645 h 4993842"/>
              <a:gd name="connsiteX13" fmla="*/ 860446 w 4993541"/>
              <a:gd name="connsiteY13" fmla="*/ 970250 h 4993842"/>
              <a:gd name="connsiteX14" fmla="*/ 791382 w 4993541"/>
              <a:gd name="connsiteY14" fmla="*/ 744149 h 4993842"/>
              <a:gd name="connsiteX15" fmla="*/ 759950 w 4993541"/>
              <a:gd name="connsiteY15" fmla="*/ 706053 h 4993842"/>
              <a:gd name="connsiteX16" fmla="*/ 807001 w 4993541"/>
              <a:gd name="connsiteY16" fmla="*/ 658722 h 4993842"/>
              <a:gd name="connsiteX17" fmla="*/ 2241647 w 4993541"/>
              <a:gd name="connsiteY17" fmla="*/ 12844 h 499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93541" h="4993842">
                <a:moveTo>
                  <a:pt x="2495994" y="0"/>
                </a:moveTo>
                <a:lnTo>
                  <a:pt x="2497896" y="0"/>
                </a:lnTo>
                <a:lnTo>
                  <a:pt x="2752243" y="12844"/>
                </a:lnTo>
                <a:cubicBezTo>
                  <a:pt x="3927403" y="132187"/>
                  <a:pt x="4861655" y="1066439"/>
                  <a:pt x="4980999" y="2241599"/>
                </a:cubicBezTo>
                <a:lnTo>
                  <a:pt x="4993541" y="2489985"/>
                </a:lnTo>
                <a:lnTo>
                  <a:pt x="4993541" y="2503809"/>
                </a:lnTo>
                <a:lnTo>
                  <a:pt x="4980999" y="2752195"/>
                </a:lnTo>
                <a:cubicBezTo>
                  <a:pt x="4853130" y="4011295"/>
                  <a:pt x="3789781" y="4993842"/>
                  <a:pt x="2496945" y="4993842"/>
                </a:cubicBezTo>
                <a:cubicBezTo>
                  <a:pt x="1117920" y="4993842"/>
                  <a:pt x="0" y="3875922"/>
                  <a:pt x="0" y="2496897"/>
                </a:cubicBezTo>
                <a:cubicBezTo>
                  <a:pt x="0" y="2092886"/>
                  <a:pt x="95952" y="1711286"/>
                  <a:pt x="266311" y="1373641"/>
                </a:cubicBezTo>
                <a:lnTo>
                  <a:pt x="287146" y="1336627"/>
                </a:lnTo>
                <a:lnTo>
                  <a:pt x="298641" y="1342866"/>
                </a:lnTo>
                <a:cubicBezTo>
                  <a:pt x="347022" y="1363329"/>
                  <a:pt x="400215" y="1374645"/>
                  <a:pt x="456050" y="1374645"/>
                </a:cubicBezTo>
                <a:cubicBezTo>
                  <a:pt x="679392" y="1374645"/>
                  <a:pt x="860446" y="1193591"/>
                  <a:pt x="860446" y="970250"/>
                </a:cubicBezTo>
                <a:cubicBezTo>
                  <a:pt x="860446" y="886497"/>
                  <a:pt x="834986" y="808691"/>
                  <a:pt x="791382" y="744149"/>
                </a:cubicBezTo>
                <a:lnTo>
                  <a:pt x="759950" y="706053"/>
                </a:lnTo>
                <a:lnTo>
                  <a:pt x="807001" y="658722"/>
                </a:lnTo>
                <a:cubicBezTo>
                  <a:pt x="1192869" y="303786"/>
                  <a:pt x="1690791" y="68786"/>
                  <a:pt x="2241647" y="12844"/>
                </a:cubicBezTo>
                <a:close/>
              </a:path>
            </a:pathLst>
          </a:custGeom>
          <a:pattFill prst="lgCheck">
            <a:fgClr>
              <a:srgbClr val="D1D2D0"/>
            </a:fgClr>
            <a:bgClr>
              <a:srgbClr val="E8E8E8"/>
            </a:bgClr>
          </a:pattFill>
        </p:spPr>
        <p:txBody>
          <a:bodyPr wrap="square" bIns="468000" anchor="ctr" anchorCtr="0">
            <a:noAutofit/>
          </a:bodyPr>
          <a:lstStyle>
            <a:lvl1pPr marL="0" indent="0" algn="ctr">
              <a:buNone/>
              <a:defRPr/>
            </a:lvl1pPr>
          </a:lstStyle>
          <a:p>
            <a:r>
              <a:rPr lang="en-GB"/>
              <a:t>Click icon to add picture</a:t>
            </a:r>
            <a:endParaRPr lang="en-GB" dirty="0"/>
          </a:p>
        </p:txBody>
      </p:sp>
    </p:spTree>
    <p:extLst>
      <p:ext uri="{BB962C8B-B14F-4D97-AF65-F5344CB8AC3E}">
        <p14:creationId xmlns:p14="http://schemas.microsoft.com/office/powerpoint/2010/main" val="2190267978"/>
      </p:ext>
    </p:extLst>
  </p:cSld>
  <p:clrMapOvr>
    <a:masterClrMapping/>
  </p:clrMapOvr>
  <p:extLst>
    <p:ext uri="{DCECCB84-F9BA-43D5-87BE-67443E8EF086}">
      <p15:sldGuideLst xmlns:p15="http://schemas.microsoft.com/office/powerpoint/2012/main">
        <p15:guide id="1" orient="horz" pos="3703">
          <p15:clr>
            <a:srgbClr val="FBAE40"/>
          </p15:clr>
        </p15:guide>
        <p15:guide id="2" pos="4384">
          <p15:clr>
            <a:srgbClr val="FBAE40"/>
          </p15:clr>
        </p15:guide>
        <p15:guide id="3" pos="84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5">
    <p:bg>
      <p:bgPr>
        <a:solidFill>
          <a:schemeClr val="accent3"/>
        </a:solidFill>
        <a:effectLst/>
      </p:bgPr>
    </p:bg>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F24A6905-4FD7-634F-BB8D-5347D9138D3C}"/>
              </a:ext>
            </a:extLst>
          </p:cNvPr>
          <p:cNvSpPr>
            <a:spLocks noGrp="1"/>
          </p:cNvSpPr>
          <p:nvPr>
            <p:ph type="pic" sz="quarter" idx="35" hasCustomPrompt="1"/>
          </p:nvPr>
        </p:nvSpPr>
        <p:spPr>
          <a:xfrm>
            <a:off x="1243339" y="811148"/>
            <a:ext cx="5225144" cy="5225144"/>
          </a:xfrm>
          <a:custGeom>
            <a:avLst/>
            <a:gdLst>
              <a:gd name="connsiteX0" fmla="*/ 2612572 w 5225144"/>
              <a:gd name="connsiteY0" fmla="*/ 0 h 5225144"/>
              <a:gd name="connsiteX1" fmla="*/ 5225144 w 5225144"/>
              <a:gd name="connsiteY1" fmla="*/ 2612572 h 5225144"/>
              <a:gd name="connsiteX2" fmla="*/ 2612572 w 5225144"/>
              <a:gd name="connsiteY2" fmla="*/ 5225144 h 5225144"/>
              <a:gd name="connsiteX3" fmla="*/ 0 w 5225144"/>
              <a:gd name="connsiteY3" fmla="*/ 2612572 h 5225144"/>
              <a:gd name="connsiteX4" fmla="*/ 2612572 w 5225144"/>
              <a:gd name="connsiteY4" fmla="*/ 0 h 522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4" h="5225144">
                <a:moveTo>
                  <a:pt x="2612572" y="0"/>
                </a:moveTo>
                <a:cubicBezTo>
                  <a:pt x="4055456" y="0"/>
                  <a:pt x="5225144" y="1169688"/>
                  <a:pt x="5225144" y="2612572"/>
                </a:cubicBezTo>
                <a:cubicBezTo>
                  <a:pt x="5225144" y="4055456"/>
                  <a:pt x="4055456" y="5225144"/>
                  <a:pt x="2612572" y="5225144"/>
                </a:cubicBezTo>
                <a:cubicBezTo>
                  <a:pt x="1169688" y="5225144"/>
                  <a:pt x="0" y="4055456"/>
                  <a:pt x="0" y="2612572"/>
                </a:cubicBezTo>
                <a:cubicBezTo>
                  <a:pt x="0" y="1169688"/>
                  <a:pt x="1169688" y="0"/>
                  <a:pt x="2612572" y="0"/>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260000" rtlCol="0" anchor="ctr">
            <a:noAutofit/>
          </a:bodyPr>
          <a:lstStyle>
            <a:lvl1pPr marL="0" indent="0">
              <a:buNone/>
              <a:defRPr lang="ru-RU" sz="1800" dirty="0">
                <a:solidFill>
                  <a:schemeClr val="tx2"/>
                </a:solidFill>
              </a:defRPr>
            </a:lvl1pPr>
          </a:lstStyle>
          <a:p>
            <a:pPr lvl="0" algn="ctr"/>
            <a:r>
              <a:rPr lang="en-US" dirty="0"/>
              <a:t>Click on the pictogram </a:t>
            </a:r>
            <a:br>
              <a:rPr lang="en-US" dirty="0"/>
            </a:br>
            <a:r>
              <a:rPr lang="en-US" dirty="0"/>
              <a:t>to insert a new image.</a:t>
            </a:r>
          </a:p>
        </p:txBody>
      </p:sp>
      <p:sp>
        <p:nvSpPr>
          <p:cNvPr id="2" name="Rectangle: Rounded Corners 27">
            <a:extLst>
              <a:ext uri="{FF2B5EF4-FFF2-40B4-BE49-F238E27FC236}">
                <a16:creationId xmlns:a16="http://schemas.microsoft.com/office/drawing/2014/main" id="{D70C660C-43E1-4EE5-03D6-F887DAD268B1}"/>
              </a:ext>
            </a:extLst>
          </p:cNvPr>
          <p:cNvSpPr/>
          <p:nvPr userDrawn="1"/>
        </p:nvSpPr>
        <p:spPr>
          <a:xfrm rot="3600000">
            <a:off x="5076959" y="-684710"/>
            <a:ext cx="250127" cy="115738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 name="Rectangle: Rounded Corners 27">
            <a:extLst>
              <a:ext uri="{FF2B5EF4-FFF2-40B4-BE49-F238E27FC236}">
                <a16:creationId xmlns:a16="http://schemas.microsoft.com/office/drawing/2014/main" id="{7D4AC0D4-578B-28E7-26CE-2EAFA9D16565}"/>
              </a:ext>
            </a:extLst>
          </p:cNvPr>
          <p:cNvSpPr/>
          <p:nvPr userDrawn="1"/>
        </p:nvSpPr>
        <p:spPr>
          <a:xfrm rot="3600000">
            <a:off x="8974044" y="6313689"/>
            <a:ext cx="250127" cy="115738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4" name="Oval 3">
            <a:extLst>
              <a:ext uri="{FF2B5EF4-FFF2-40B4-BE49-F238E27FC236}">
                <a16:creationId xmlns:a16="http://schemas.microsoft.com/office/drawing/2014/main" id="{1F0DBF98-84A2-32E5-D466-98296E4674A1}"/>
              </a:ext>
            </a:extLst>
          </p:cNvPr>
          <p:cNvSpPr/>
          <p:nvPr userDrawn="1"/>
        </p:nvSpPr>
        <p:spPr>
          <a:xfrm>
            <a:off x="-384313" y="2480564"/>
            <a:ext cx="768626" cy="7686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A352A0-09DC-4505-5F14-CF7C0377637B}"/>
              </a:ext>
            </a:extLst>
          </p:cNvPr>
          <p:cNvSpPr/>
          <p:nvPr userDrawn="1"/>
        </p:nvSpPr>
        <p:spPr>
          <a:xfrm>
            <a:off x="-2528047" y="-1"/>
            <a:ext cx="244714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p:txBody>
      </p:sp>
      <p:pic>
        <p:nvPicPr>
          <p:cNvPr id="9" name="Picture 8" descr="A screenshot of a computer&#10;&#10;Description automatically generated">
            <a:extLst>
              <a:ext uri="{FF2B5EF4-FFF2-40B4-BE49-F238E27FC236}">
                <a16:creationId xmlns:a16="http://schemas.microsoft.com/office/drawing/2014/main" id="{CCA66832-FF80-68EA-A70C-603C50A400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73924" y="5561162"/>
            <a:ext cx="1414021" cy="701436"/>
          </a:xfrm>
          <a:prstGeom prst="rect">
            <a:avLst/>
          </a:prstGeom>
        </p:spPr>
      </p:pic>
      <p:pic>
        <p:nvPicPr>
          <p:cNvPr id="10" name="Picture 9">
            <a:extLst>
              <a:ext uri="{FF2B5EF4-FFF2-40B4-BE49-F238E27FC236}">
                <a16:creationId xmlns:a16="http://schemas.microsoft.com/office/drawing/2014/main" id="{7ACCA38A-1E96-E000-472F-4FB0259F72C9}"/>
              </a:ext>
            </a:extLst>
          </p:cNvPr>
          <p:cNvPicPr>
            <a:picLocks noChangeAspect="1"/>
          </p:cNvPicPr>
          <p:nvPr userDrawn="1"/>
        </p:nvPicPr>
        <p:blipFill>
          <a:blip r:embed="rId3"/>
          <a:stretch>
            <a:fillRect/>
          </a:stretch>
        </p:blipFill>
        <p:spPr>
          <a:xfrm>
            <a:off x="-1628373" y="1650800"/>
            <a:ext cx="647790" cy="581106"/>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78E75412-58C9-5AF2-6213-F7F1C0534E2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63974" y="3550853"/>
            <a:ext cx="2318993" cy="428650"/>
          </a:xfrm>
          <a:prstGeom prst="rect">
            <a:avLst/>
          </a:prstGeom>
        </p:spPr>
      </p:pic>
    </p:spTree>
    <p:extLst>
      <p:ext uri="{BB962C8B-B14F-4D97-AF65-F5344CB8AC3E}">
        <p14:creationId xmlns:p14="http://schemas.microsoft.com/office/powerpoint/2010/main" val="267038022"/>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Quote 5">
    <p:bg>
      <p:bgPr>
        <a:solidFill>
          <a:schemeClr val="accent5"/>
        </a:solidFill>
        <a:effectLst/>
      </p:bgPr>
    </p:bg>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F24A6905-4FD7-634F-BB8D-5347D9138D3C}"/>
              </a:ext>
            </a:extLst>
          </p:cNvPr>
          <p:cNvSpPr>
            <a:spLocks noGrp="1"/>
          </p:cNvSpPr>
          <p:nvPr>
            <p:ph type="pic" sz="quarter" idx="35" hasCustomPrompt="1"/>
          </p:nvPr>
        </p:nvSpPr>
        <p:spPr>
          <a:xfrm>
            <a:off x="1243339" y="811148"/>
            <a:ext cx="5225144" cy="5225144"/>
          </a:xfrm>
          <a:custGeom>
            <a:avLst/>
            <a:gdLst>
              <a:gd name="connsiteX0" fmla="*/ 2612572 w 5225144"/>
              <a:gd name="connsiteY0" fmla="*/ 0 h 5225144"/>
              <a:gd name="connsiteX1" fmla="*/ 5225144 w 5225144"/>
              <a:gd name="connsiteY1" fmla="*/ 2612572 h 5225144"/>
              <a:gd name="connsiteX2" fmla="*/ 2612572 w 5225144"/>
              <a:gd name="connsiteY2" fmla="*/ 5225144 h 5225144"/>
              <a:gd name="connsiteX3" fmla="*/ 0 w 5225144"/>
              <a:gd name="connsiteY3" fmla="*/ 2612572 h 5225144"/>
              <a:gd name="connsiteX4" fmla="*/ 2612572 w 5225144"/>
              <a:gd name="connsiteY4" fmla="*/ 0 h 522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4" h="5225144">
                <a:moveTo>
                  <a:pt x="2612572" y="0"/>
                </a:moveTo>
                <a:cubicBezTo>
                  <a:pt x="4055456" y="0"/>
                  <a:pt x="5225144" y="1169688"/>
                  <a:pt x="5225144" y="2612572"/>
                </a:cubicBezTo>
                <a:cubicBezTo>
                  <a:pt x="5225144" y="4055456"/>
                  <a:pt x="4055456" y="5225144"/>
                  <a:pt x="2612572" y="5225144"/>
                </a:cubicBezTo>
                <a:cubicBezTo>
                  <a:pt x="1169688" y="5225144"/>
                  <a:pt x="0" y="4055456"/>
                  <a:pt x="0" y="2612572"/>
                </a:cubicBezTo>
                <a:cubicBezTo>
                  <a:pt x="0" y="1169688"/>
                  <a:pt x="1169688" y="0"/>
                  <a:pt x="2612572" y="0"/>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260000" rtlCol="0" anchor="ctr">
            <a:noAutofit/>
          </a:bodyPr>
          <a:lstStyle>
            <a:lvl1pPr marL="0" indent="0">
              <a:buNone/>
              <a:defRPr lang="ru-RU" sz="1800" dirty="0">
                <a:solidFill>
                  <a:schemeClr val="tx2"/>
                </a:solidFill>
              </a:defRPr>
            </a:lvl1pPr>
          </a:lstStyle>
          <a:p>
            <a:pPr lvl="0" algn="ctr"/>
            <a:r>
              <a:rPr lang="en-US" dirty="0"/>
              <a:t>Click on the pictogram </a:t>
            </a:r>
            <a:br>
              <a:rPr lang="en-US" dirty="0"/>
            </a:br>
            <a:r>
              <a:rPr lang="en-US" dirty="0"/>
              <a:t>to insert a new image.</a:t>
            </a:r>
          </a:p>
        </p:txBody>
      </p:sp>
      <p:sp>
        <p:nvSpPr>
          <p:cNvPr id="2" name="Rectangle: Rounded Corners 27">
            <a:extLst>
              <a:ext uri="{FF2B5EF4-FFF2-40B4-BE49-F238E27FC236}">
                <a16:creationId xmlns:a16="http://schemas.microsoft.com/office/drawing/2014/main" id="{0FD9081F-F3EF-AFB7-AB76-3A38B6A4C6FD}"/>
              </a:ext>
            </a:extLst>
          </p:cNvPr>
          <p:cNvSpPr/>
          <p:nvPr userDrawn="1"/>
        </p:nvSpPr>
        <p:spPr>
          <a:xfrm rot="3600000">
            <a:off x="-125064" y="4430628"/>
            <a:ext cx="250127" cy="115738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 name="Rectangle: Rounded Corners 27">
            <a:extLst>
              <a:ext uri="{FF2B5EF4-FFF2-40B4-BE49-F238E27FC236}">
                <a16:creationId xmlns:a16="http://schemas.microsoft.com/office/drawing/2014/main" id="{A237F412-37E4-5C22-9117-2A09619BEBB4}"/>
              </a:ext>
            </a:extLst>
          </p:cNvPr>
          <p:cNvSpPr/>
          <p:nvPr userDrawn="1"/>
        </p:nvSpPr>
        <p:spPr>
          <a:xfrm rot="3600000">
            <a:off x="8854302" y="6278798"/>
            <a:ext cx="250127" cy="115738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5" name="Oval 4">
            <a:extLst>
              <a:ext uri="{FF2B5EF4-FFF2-40B4-BE49-F238E27FC236}">
                <a16:creationId xmlns:a16="http://schemas.microsoft.com/office/drawing/2014/main" id="{2BF14DC1-BD18-00FF-6F22-435E10856EF2}"/>
              </a:ext>
            </a:extLst>
          </p:cNvPr>
          <p:cNvSpPr/>
          <p:nvPr userDrawn="1"/>
        </p:nvSpPr>
        <p:spPr>
          <a:xfrm>
            <a:off x="11940208" y="1062581"/>
            <a:ext cx="768626" cy="7686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8AF242-7309-77C1-AC90-4519FE2672BA}"/>
              </a:ext>
            </a:extLst>
          </p:cNvPr>
          <p:cNvSpPr/>
          <p:nvPr userDrawn="1"/>
        </p:nvSpPr>
        <p:spPr>
          <a:xfrm>
            <a:off x="-2528047" y="-1"/>
            <a:ext cx="244714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p:txBody>
      </p:sp>
      <p:pic>
        <p:nvPicPr>
          <p:cNvPr id="9" name="Picture 8" descr="A screenshot of a computer&#10;&#10;Description automatically generated">
            <a:extLst>
              <a:ext uri="{FF2B5EF4-FFF2-40B4-BE49-F238E27FC236}">
                <a16:creationId xmlns:a16="http://schemas.microsoft.com/office/drawing/2014/main" id="{A60A8EC3-93DA-1396-62D0-68FE4AF983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73924" y="5561162"/>
            <a:ext cx="1414021" cy="701436"/>
          </a:xfrm>
          <a:prstGeom prst="rect">
            <a:avLst/>
          </a:prstGeom>
        </p:spPr>
      </p:pic>
      <p:pic>
        <p:nvPicPr>
          <p:cNvPr id="10" name="Picture 9">
            <a:extLst>
              <a:ext uri="{FF2B5EF4-FFF2-40B4-BE49-F238E27FC236}">
                <a16:creationId xmlns:a16="http://schemas.microsoft.com/office/drawing/2014/main" id="{859AE6FC-A2CC-5D65-3144-624FE9160F2A}"/>
              </a:ext>
            </a:extLst>
          </p:cNvPr>
          <p:cNvPicPr>
            <a:picLocks noChangeAspect="1"/>
          </p:cNvPicPr>
          <p:nvPr userDrawn="1"/>
        </p:nvPicPr>
        <p:blipFill>
          <a:blip r:embed="rId3"/>
          <a:stretch>
            <a:fillRect/>
          </a:stretch>
        </p:blipFill>
        <p:spPr>
          <a:xfrm>
            <a:off x="-1628373" y="1650800"/>
            <a:ext cx="647790" cy="581106"/>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CEB45E83-875C-705F-B717-F20DF5F221E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463974" y="3550853"/>
            <a:ext cx="2318993" cy="428650"/>
          </a:xfrm>
          <a:prstGeom prst="rect">
            <a:avLst/>
          </a:prstGeom>
        </p:spPr>
      </p:pic>
    </p:spTree>
    <p:extLst>
      <p:ext uri="{BB962C8B-B14F-4D97-AF65-F5344CB8AC3E}">
        <p14:creationId xmlns:p14="http://schemas.microsoft.com/office/powerpoint/2010/main" val="2669130679"/>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all-out + image v1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D4333-7FCE-290C-A115-8DAB3207F2FA}"/>
              </a:ext>
            </a:extLst>
          </p:cNvPr>
          <p:cNvSpPr/>
          <p:nvPr userDrawn="1"/>
        </p:nvSpPr>
        <p:spPr>
          <a:xfrm>
            <a:off x="0" y="0"/>
            <a:ext cx="12192000" cy="6858000"/>
          </a:xfrm>
          <a:prstGeom prst="rect">
            <a:avLst/>
          </a:prstGeom>
          <a:pattFill prst="lgCheck">
            <a:fgClr>
              <a:srgbClr val="D1D2D0"/>
            </a:fgClr>
            <a:bgClr>
              <a:srgbClr val="E8E8E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a:extLst>
              <a:ext uri="{FF2B5EF4-FFF2-40B4-BE49-F238E27FC236}">
                <a16:creationId xmlns:a16="http://schemas.microsoft.com/office/drawing/2014/main" id="{5E0C4596-10DB-A935-8DFD-110ED531E1CE}"/>
              </a:ext>
            </a:extLst>
          </p:cNvPr>
          <p:cNvSpPr>
            <a:spLocks noGrp="1"/>
          </p:cNvSpPr>
          <p:nvPr>
            <p:ph type="pic" sz="quarter" idx="15"/>
          </p:nvPr>
        </p:nvSpPr>
        <p:spPr>
          <a:xfrm>
            <a:off x="0" y="0"/>
            <a:ext cx="12192000" cy="6858000"/>
          </a:xfrm>
          <a:custGeom>
            <a:avLst/>
            <a:gdLst>
              <a:gd name="connsiteX0" fmla="*/ 8743862 w 12192000"/>
              <a:gd name="connsiteY0" fmla="*/ 5345934 h 6858000"/>
              <a:gd name="connsiteX1" fmla="*/ 8305939 w 12192000"/>
              <a:gd name="connsiteY1" fmla="*/ 5471698 h 6858000"/>
              <a:gd name="connsiteX2" fmla="*/ 5918274 w 12192000"/>
              <a:gd name="connsiteY2" fmla="*/ 6853695 h 6858000"/>
              <a:gd name="connsiteX3" fmla="*/ 9495476 w 12192000"/>
              <a:gd name="connsiteY3" fmla="*/ 6853695 h 6858000"/>
              <a:gd name="connsiteX4" fmla="*/ 9572775 w 12192000"/>
              <a:gd name="connsiteY4" fmla="*/ 5811815 h 6858000"/>
              <a:gd name="connsiteX5" fmla="*/ 8743862 w 12192000"/>
              <a:gd name="connsiteY5" fmla="*/ 5345934 h 6858000"/>
              <a:gd name="connsiteX6" fmla="*/ 12187734 w 12192000"/>
              <a:gd name="connsiteY6" fmla="*/ 3430105 h 6858000"/>
              <a:gd name="connsiteX7" fmla="*/ 11688590 w 12192000"/>
              <a:gd name="connsiteY7" fmla="*/ 3554013 h 6858000"/>
              <a:gd name="connsiteX8" fmla="*/ 11347296 w 12192000"/>
              <a:gd name="connsiteY8" fmla="*/ 4814466 h 6858000"/>
              <a:gd name="connsiteX9" fmla="*/ 12187734 w 12192000"/>
              <a:gd name="connsiteY9" fmla="*/ 5271647 h 6858000"/>
              <a:gd name="connsiteX10" fmla="*/ 5499817 w 12192000"/>
              <a:gd name="connsiteY10" fmla="*/ 4264 h 6858000"/>
              <a:gd name="connsiteX11" fmla="*/ 6058333 w 12192000"/>
              <a:gd name="connsiteY11" fmla="*/ 324034 h 6858000"/>
              <a:gd name="connsiteX12" fmla="*/ 6122777 w 12192000"/>
              <a:gd name="connsiteY12" fmla="*/ 810084 h 6858000"/>
              <a:gd name="connsiteX13" fmla="*/ 5822038 w 12192000"/>
              <a:gd name="connsiteY13" fmla="*/ 1202336 h 6858000"/>
              <a:gd name="connsiteX14" fmla="*/ 5499817 w 12192000"/>
              <a:gd name="connsiteY14" fmla="*/ 1287608 h 6858000"/>
              <a:gd name="connsiteX15" fmla="*/ 4937005 w 12192000"/>
              <a:gd name="connsiteY15" fmla="*/ 967837 h 6858000"/>
              <a:gd name="connsiteX16" fmla="*/ 4872561 w 12192000"/>
              <a:gd name="connsiteY16" fmla="*/ 477523 h 6858000"/>
              <a:gd name="connsiteX17" fmla="*/ 5173300 w 12192000"/>
              <a:gd name="connsiteY17" fmla="*/ 89536 h 6858000"/>
              <a:gd name="connsiteX18" fmla="*/ 5499817 w 12192000"/>
              <a:gd name="connsiteY18" fmla="*/ 4264 h 6858000"/>
              <a:gd name="connsiteX19" fmla="*/ 0 w 12192000"/>
              <a:gd name="connsiteY19" fmla="*/ 0 h 6858000"/>
              <a:gd name="connsiteX20" fmla="*/ 4838191 w 12192000"/>
              <a:gd name="connsiteY20" fmla="*/ 0 h 6858000"/>
              <a:gd name="connsiteX21" fmla="*/ 4696414 w 12192000"/>
              <a:gd name="connsiteY21" fmla="*/ 1104273 h 6858000"/>
              <a:gd name="connsiteX22" fmla="*/ 5499817 w 12192000"/>
              <a:gd name="connsiteY22" fmla="*/ 1564742 h 6858000"/>
              <a:gd name="connsiteX23" fmla="*/ 5963815 w 12192000"/>
              <a:gd name="connsiteY23" fmla="*/ 1441097 h 6858000"/>
              <a:gd name="connsiteX24" fmla="*/ 6303221 w 12192000"/>
              <a:gd name="connsiteY24" fmla="*/ 183335 h 6858000"/>
              <a:gd name="connsiteX25" fmla="*/ 6161444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8743862" y="5345934"/>
                </a:moveTo>
                <a:cubicBezTo>
                  <a:pt x="8594550" y="5350191"/>
                  <a:pt x="8444163" y="5390974"/>
                  <a:pt x="8305939" y="5471698"/>
                </a:cubicBezTo>
                <a:lnTo>
                  <a:pt x="5918274" y="6853695"/>
                </a:lnTo>
                <a:lnTo>
                  <a:pt x="9495476" y="6853695"/>
                </a:lnTo>
                <a:cubicBezTo>
                  <a:pt x="9727372" y="6565241"/>
                  <a:pt x="9770316" y="6151933"/>
                  <a:pt x="9572775" y="5811815"/>
                </a:cubicBezTo>
                <a:cubicBezTo>
                  <a:pt x="9395633" y="5503987"/>
                  <a:pt x="9072348" y="5336569"/>
                  <a:pt x="8743862" y="5345934"/>
                </a:cubicBezTo>
                <a:close/>
                <a:moveTo>
                  <a:pt x="12187734" y="3430105"/>
                </a:moveTo>
                <a:cubicBezTo>
                  <a:pt x="12021353" y="3421559"/>
                  <a:pt x="11846439" y="3460014"/>
                  <a:pt x="11688590" y="3554013"/>
                </a:cubicBezTo>
                <a:cubicBezTo>
                  <a:pt x="11244907" y="3806104"/>
                  <a:pt x="11095591" y="4370103"/>
                  <a:pt x="11347296" y="4814466"/>
                </a:cubicBezTo>
                <a:cubicBezTo>
                  <a:pt x="11526475" y="5122101"/>
                  <a:pt x="11854972" y="5288737"/>
                  <a:pt x="12187734" y="5271647"/>
                </a:cubicBezTo>
                <a:close/>
                <a:moveTo>
                  <a:pt x="5499817" y="4264"/>
                </a:moveTo>
                <a:cubicBezTo>
                  <a:pt x="5727520" y="4264"/>
                  <a:pt x="5942334" y="127908"/>
                  <a:pt x="6058333" y="324034"/>
                </a:cubicBezTo>
                <a:cubicBezTo>
                  <a:pt x="6144259" y="473260"/>
                  <a:pt x="6170036" y="643804"/>
                  <a:pt x="6122777" y="810084"/>
                </a:cubicBezTo>
                <a:cubicBezTo>
                  <a:pt x="6079814" y="976365"/>
                  <a:pt x="5972408" y="1117064"/>
                  <a:pt x="5822038" y="1202336"/>
                </a:cubicBezTo>
                <a:cubicBezTo>
                  <a:pt x="5723224" y="1257762"/>
                  <a:pt x="5611520" y="1287608"/>
                  <a:pt x="5499817" y="1287608"/>
                </a:cubicBezTo>
                <a:cubicBezTo>
                  <a:pt x="5267820" y="1287608"/>
                  <a:pt x="5053005" y="1163963"/>
                  <a:pt x="4937005" y="967837"/>
                </a:cubicBezTo>
                <a:cubicBezTo>
                  <a:pt x="4851080" y="818611"/>
                  <a:pt x="4829598" y="643804"/>
                  <a:pt x="4872561" y="477523"/>
                </a:cubicBezTo>
                <a:cubicBezTo>
                  <a:pt x="4919820" y="311243"/>
                  <a:pt x="5027227" y="174808"/>
                  <a:pt x="5173300" y="89536"/>
                </a:cubicBezTo>
                <a:cubicBezTo>
                  <a:pt x="5272115" y="34109"/>
                  <a:pt x="5383818" y="4264"/>
                  <a:pt x="5499817" y="4264"/>
                </a:cubicBezTo>
                <a:close/>
                <a:moveTo>
                  <a:pt x="0" y="0"/>
                </a:moveTo>
                <a:lnTo>
                  <a:pt x="4838191" y="0"/>
                </a:lnTo>
                <a:cubicBezTo>
                  <a:pt x="4550342" y="285661"/>
                  <a:pt x="4481600" y="737603"/>
                  <a:pt x="4696414" y="1104273"/>
                </a:cubicBezTo>
                <a:cubicBezTo>
                  <a:pt x="4868265" y="1402725"/>
                  <a:pt x="5177597" y="1564742"/>
                  <a:pt x="5499817" y="1564742"/>
                </a:cubicBezTo>
                <a:cubicBezTo>
                  <a:pt x="5658779" y="1564742"/>
                  <a:pt x="5817742" y="1526369"/>
                  <a:pt x="5963815" y="1441097"/>
                </a:cubicBezTo>
                <a:cubicBezTo>
                  <a:pt x="6406331" y="1189545"/>
                  <a:pt x="6556701" y="626749"/>
                  <a:pt x="6303221" y="183335"/>
                </a:cubicBezTo>
                <a:cubicBezTo>
                  <a:pt x="6260258" y="115117"/>
                  <a:pt x="6212999" y="55427"/>
                  <a:pt x="6161444" y="0"/>
                </a:cubicBezTo>
                <a:lnTo>
                  <a:pt x="12192000" y="0"/>
                </a:lnTo>
                <a:lnTo>
                  <a:pt x="12192000" y="6858000"/>
                </a:lnTo>
                <a:lnTo>
                  <a:pt x="0" y="6858000"/>
                </a:lnTo>
                <a:close/>
              </a:path>
            </a:pathLst>
          </a:custGeom>
          <a:noFill/>
        </p:spPr>
        <p:txBody>
          <a:bodyPr wrap="square" bIns="1116000" anchor="ctr" anchorCtr="0">
            <a:noAutofit/>
          </a:bodyPr>
          <a:lstStyle>
            <a:lvl1pPr marL="0" indent="0" algn="ctr">
              <a:lnSpc>
                <a:spcPts val="1900"/>
              </a:lnSpc>
              <a:buNone/>
              <a:defRPr>
                <a:solidFill>
                  <a:schemeClr val="accent2"/>
                </a:solidFill>
              </a:defRPr>
            </a:lvl1pPr>
          </a:lstStyle>
          <a:p>
            <a:pPr marL="0" marR="0" lvl="0" indent="0" algn="ctr" defTabSz="914400" rtl="0" eaLnBrk="1" fontAlgn="auto" latinLnBrk="0" hangingPunct="1">
              <a:lnSpc>
                <a:spcPct val="100000"/>
              </a:lnSpc>
              <a:spcBef>
                <a:spcPts val="1000"/>
              </a:spcBef>
              <a:spcAft>
                <a:spcPts val="600"/>
              </a:spcAft>
              <a:buClr>
                <a:schemeClr val="accent6"/>
              </a:buClr>
              <a:buSzTx/>
              <a:buFont typeface="Arial" panose="020B0604020202020204" pitchFamily="34" charset="0"/>
              <a:buNone/>
              <a:tabLst/>
              <a:defRPr/>
            </a:pPr>
            <a:r>
              <a:rPr lang="en-GB"/>
              <a:t>Click icon to add picture</a:t>
            </a:r>
            <a:endParaRPr lang="en-GB" dirty="0"/>
          </a:p>
        </p:txBody>
      </p:sp>
      <p:sp>
        <p:nvSpPr>
          <p:cNvPr id="6" name="Freeform 129">
            <a:extLst>
              <a:ext uri="{FF2B5EF4-FFF2-40B4-BE49-F238E27FC236}">
                <a16:creationId xmlns:a16="http://schemas.microsoft.com/office/drawing/2014/main" id="{4D3C8D99-F181-8AE7-1016-4333DF56B407}"/>
              </a:ext>
            </a:extLst>
          </p:cNvPr>
          <p:cNvSpPr>
            <a:spLocks noChangeArrowheads="1"/>
          </p:cNvSpPr>
          <p:nvPr userDrawn="1"/>
        </p:nvSpPr>
        <p:spPr bwMode="auto">
          <a:xfrm>
            <a:off x="4487851"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1"/>
          </a:solidFill>
          <a:ln w="19050">
            <a:solidFill>
              <a:schemeClr val="accent1"/>
            </a:solidFill>
          </a:ln>
          <a:effectLst/>
        </p:spPr>
        <p:txBody>
          <a:bodyPr wrap="none" anchor="ctr"/>
          <a:lstStyle/>
          <a:p>
            <a:endParaRPr dirty="0"/>
          </a:p>
        </p:txBody>
      </p:sp>
      <p:sp>
        <p:nvSpPr>
          <p:cNvPr id="11" name="Freeform 128">
            <a:extLst>
              <a:ext uri="{FF2B5EF4-FFF2-40B4-BE49-F238E27FC236}">
                <a16:creationId xmlns:a16="http://schemas.microsoft.com/office/drawing/2014/main" id="{918B1E0F-BE98-107C-5759-68B96BFF586B}"/>
              </a:ext>
            </a:extLst>
          </p:cNvPr>
          <p:cNvSpPr>
            <a:spLocks noChangeArrowheads="1"/>
          </p:cNvSpPr>
          <p:nvPr userDrawn="1"/>
        </p:nvSpPr>
        <p:spPr bwMode="auto">
          <a:xfrm>
            <a:off x="11100854" y="3419475"/>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500091"/>
          </a:solidFill>
          <a:ln w="19050">
            <a:solidFill>
              <a:schemeClr val="accent4"/>
            </a:solidFill>
          </a:ln>
          <a:effectLst/>
        </p:spPr>
        <p:txBody>
          <a:bodyPr wrap="none" anchor="ctr"/>
          <a:lstStyle/>
          <a:p>
            <a:endParaRPr dirty="0"/>
          </a:p>
        </p:txBody>
      </p:sp>
      <p:sp>
        <p:nvSpPr>
          <p:cNvPr id="17" name="Freeform 130">
            <a:extLst>
              <a:ext uri="{FF2B5EF4-FFF2-40B4-BE49-F238E27FC236}">
                <a16:creationId xmlns:a16="http://schemas.microsoft.com/office/drawing/2014/main" id="{AE7D05C4-8DFA-8683-68D9-A18F38AD004B}"/>
              </a:ext>
            </a:extLst>
          </p:cNvPr>
          <p:cNvSpPr>
            <a:spLocks noChangeArrowheads="1"/>
          </p:cNvSpPr>
          <p:nvPr userDrawn="1"/>
        </p:nvSpPr>
        <p:spPr bwMode="auto">
          <a:xfrm>
            <a:off x="59370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500091"/>
          </a:solidFill>
          <a:ln w="19050">
            <a:solidFill>
              <a:schemeClr val="accent4"/>
            </a:solid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b="0" smtClean="0">
                <a:solidFill>
                  <a:schemeClr val="tx2"/>
                </a:solidFill>
                <a:latin typeface="+mj-lt"/>
              </a:defRPr>
            </a:lvl1pPr>
          </a:lstStyle>
          <a:p>
            <a:pPr marL="228600" lvl="0" indent="-228600">
              <a:spcAft>
                <a:spcPts val="0"/>
              </a:spcAft>
            </a:pPr>
            <a:r>
              <a:rPr lang="en-GB"/>
              <a:t>Click to edit Master text styles</a:t>
            </a:r>
          </a:p>
        </p:txBody>
      </p:sp>
      <p:sp>
        <p:nvSpPr>
          <p:cNvPr id="3" name="Rectangle 2">
            <a:extLst>
              <a:ext uri="{FF2B5EF4-FFF2-40B4-BE49-F238E27FC236}">
                <a16:creationId xmlns:a16="http://schemas.microsoft.com/office/drawing/2014/main" id="{8520EFB5-52A1-4DE4-EAE4-749D9DF875BC}"/>
              </a:ext>
            </a:extLst>
          </p:cNvPr>
          <p:cNvSpPr/>
          <p:nvPr userDrawn="1"/>
        </p:nvSpPr>
        <p:spPr>
          <a:xfrm>
            <a:off x="-4408226" y="-1331354"/>
            <a:ext cx="4327320" cy="95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change the contrast of the image to make the text more visible: select the image then click on </a:t>
            </a:r>
            <a:r>
              <a:rPr lang="en-GB" sz="1400" b="1" dirty="0">
                <a:solidFill>
                  <a:schemeClr val="accent4"/>
                </a:solidFill>
              </a:rPr>
              <a:t>Picture Format </a:t>
            </a:r>
            <a:r>
              <a:rPr lang="en-GB" sz="1400" dirty="0">
                <a:solidFill>
                  <a:schemeClr val="tx2"/>
                </a:solidFill>
              </a:rPr>
              <a:t>from the top menu. Click on </a:t>
            </a:r>
            <a:r>
              <a:rPr lang="en-GB" sz="1400" b="1" dirty="0">
                <a:solidFill>
                  <a:schemeClr val="accent4"/>
                </a:solidFill>
              </a:rPr>
              <a:t>Corrections</a:t>
            </a:r>
            <a:r>
              <a:rPr lang="en-GB" sz="1400" dirty="0">
                <a:solidFill>
                  <a:schemeClr val="tx2"/>
                </a:solidFill>
              </a:rPr>
              <a:t> and then an option from the dropdown selection.   </a:t>
            </a:r>
          </a:p>
        </p:txBody>
      </p:sp>
      <p:pic>
        <p:nvPicPr>
          <p:cNvPr id="4" name="Picture 3" descr="A screenshot of a computer&#10;&#10;Description automatically generated">
            <a:extLst>
              <a:ext uri="{FF2B5EF4-FFF2-40B4-BE49-F238E27FC236}">
                <a16:creationId xmlns:a16="http://schemas.microsoft.com/office/drawing/2014/main" id="{35617814-75E5-95B3-7D99-1A89065AB6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91227" y="2947248"/>
            <a:ext cx="1414021" cy="701436"/>
          </a:xfrm>
          <a:prstGeom prst="rect">
            <a:avLst/>
          </a:prstGeom>
        </p:spPr>
      </p:pic>
      <p:pic>
        <p:nvPicPr>
          <p:cNvPr id="5" name="Picture 4">
            <a:extLst>
              <a:ext uri="{FF2B5EF4-FFF2-40B4-BE49-F238E27FC236}">
                <a16:creationId xmlns:a16="http://schemas.microsoft.com/office/drawing/2014/main" id="{7E7B1F10-575F-CAE8-9832-4A6C49915AD2}"/>
              </a:ext>
            </a:extLst>
          </p:cNvPr>
          <p:cNvPicPr>
            <a:picLocks noChangeAspect="1"/>
          </p:cNvPicPr>
          <p:nvPr userDrawn="1"/>
        </p:nvPicPr>
        <p:blipFill>
          <a:blip r:embed="rId3"/>
          <a:stretch>
            <a:fillRect/>
          </a:stretch>
        </p:blipFill>
        <p:spPr>
          <a:xfrm>
            <a:off x="-2569522" y="-24470"/>
            <a:ext cx="647790" cy="58110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A0AE19C1-6505-2745-0609-CA041A1FC11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376565" y="1486336"/>
            <a:ext cx="2318993" cy="42865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08898C87-01F3-C52B-0135-D2B12DFE218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05692" y="5006741"/>
            <a:ext cx="2442950" cy="3029804"/>
          </a:xfrm>
          <a:prstGeom prst="rect">
            <a:avLst/>
          </a:prstGeom>
        </p:spPr>
      </p:pic>
    </p:spTree>
    <p:extLst>
      <p:ext uri="{BB962C8B-B14F-4D97-AF65-F5344CB8AC3E}">
        <p14:creationId xmlns:p14="http://schemas.microsoft.com/office/powerpoint/2010/main" val="219770379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all-out + image v1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CF69B-C1CD-60D6-BE98-3668504F6DCB}"/>
              </a:ext>
            </a:extLst>
          </p:cNvPr>
          <p:cNvSpPr/>
          <p:nvPr userDrawn="1"/>
        </p:nvSpPr>
        <p:spPr>
          <a:xfrm>
            <a:off x="0" y="0"/>
            <a:ext cx="12192000" cy="6858000"/>
          </a:xfrm>
          <a:prstGeom prst="rect">
            <a:avLst/>
          </a:prstGeom>
          <a:pattFill prst="lgCheck">
            <a:fgClr>
              <a:srgbClr val="D1D2D0"/>
            </a:fgClr>
            <a:bgClr>
              <a:srgbClr val="E8E8E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a:extLst>
              <a:ext uri="{FF2B5EF4-FFF2-40B4-BE49-F238E27FC236}">
                <a16:creationId xmlns:a16="http://schemas.microsoft.com/office/drawing/2014/main" id="{5E0C4596-10DB-A935-8DFD-110ED531E1CE}"/>
              </a:ext>
            </a:extLst>
          </p:cNvPr>
          <p:cNvSpPr>
            <a:spLocks noGrp="1"/>
          </p:cNvSpPr>
          <p:nvPr>
            <p:ph type="pic" sz="quarter" idx="15"/>
          </p:nvPr>
        </p:nvSpPr>
        <p:spPr>
          <a:xfrm>
            <a:off x="0" y="0"/>
            <a:ext cx="12192000" cy="6858000"/>
          </a:xfrm>
          <a:custGeom>
            <a:avLst/>
            <a:gdLst>
              <a:gd name="connsiteX0" fmla="*/ 8743862 w 12192000"/>
              <a:gd name="connsiteY0" fmla="*/ 5345934 h 6858000"/>
              <a:gd name="connsiteX1" fmla="*/ 8305939 w 12192000"/>
              <a:gd name="connsiteY1" fmla="*/ 5471698 h 6858000"/>
              <a:gd name="connsiteX2" fmla="*/ 5918274 w 12192000"/>
              <a:gd name="connsiteY2" fmla="*/ 6853695 h 6858000"/>
              <a:gd name="connsiteX3" fmla="*/ 9495476 w 12192000"/>
              <a:gd name="connsiteY3" fmla="*/ 6853695 h 6858000"/>
              <a:gd name="connsiteX4" fmla="*/ 9572775 w 12192000"/>
              <a:gd name="connsiteY4" fmla="*/ 5811815 h 6858000"/>
              <a:gd name="connsiteX5" fmla="*/ 8743862 w 12192000"/>
              <a:gd name="connsiteY5" fmla="*/ 5345934 h 6858000"/>
              <a:gd name="connsiteX6" fmla="*/ 12187734 w 12192000"/>
              <a:gd name="connsiteY6" fmla="*/ 3430105 h 6858000"/>
              <a:gd name="connsiteX7" fmla="*/ 11688590 w 12192000"/>
              <a:gd name="connsiteY7" fmla="*/ 3554013 h 6858000"/>
              <a:gd name="connsiteX8" fmla="*/ 11347296 w 12192000"/>
              <a:gd name="connsiteY8" fmla="*/ 4814466 h 6858000"/>
              <a:gd name="connsiteX9" fmla="*/ 12187734 w 12192000"/>
              <a:gd name="connsiteY9" fmla="*/ 5271647 h 6858000"/>
              <a:gd name="connsiteX10" fmla="*/ 5499817 w 12192000"/>
              <a:gd name="connsiteY10" fmla="*/ 4264 h 6858000"/>
              <a:gd name="connsiteX11" fmla="*/ 6058333 w 12192000"/>
              <a:gd name="connsiteY11" fmla="*/ 324034 h 6858000"/>
              <a:gd name="connsiteX12" fmla="*/ 6122777 w 12192000"/>
              <a:gd name="connsiteY12" fmla="*/ 810084 h 6858000"/>
              <a:gd name="connsiteX13" fmla="*/ 5822038 w 12192000"/>
              <a:gd name="connsiteY13" fmla="*/ 1202336 h 6858000"/>
              <a:gd name="connsiteX14" fmla="*/ 5499817 w 12192000"/>
              <a:gd name="connsiteY14" fmla="*/ 1287608 h 6858000"/>
              <a:gd name="connsiteX15" fmla="*/ 4937005 w 12192000"/>
              <a:gd name="connsiteY15" fmla="*/ 967837 h 6858000"/>
              <a:gd name="connsiteX16" fmla="*/ 4872561 w 12192000"/>
              <a:gd name="connsiteY16" fmla="*/ 477523 h 6858000"/>
              <a:gd name="connsiteX17" fmla="*/ 5173300 w 12192000"/>
              <a:gd name="connsiteY17" fmla="*/ 89536 h 6858000"/>
              <a:gd name="connsiteX18" fmla="*/ 5499817 w 12192000"/>
              <a:gd name="connsiteY18" fmla="*/ 4264 h 6858000"/>
              <a:gd name="connsiteX19" fmla="*/ 0 w 12192000"/>
              <a:gd name="connsiteY19" fmla="*/ 0 h 6858000"/>
              <a:gd name="connsiteX20" fmla="*/ 4838191 w 12192000"/>
              <a:gd name="connsiteY20" fmla="*/ 0 h 6858000"/>
              <a:gd name="connsiteX21" fmla="*/ 4696414 w 12192000"/>
              <a:gd name="connsiteY21" fmla="*/ 1104273 h 6858000"/>
              <a:gd name="connsiteX22" fmla="*/ 5499817 w 12192000"/>
              <a:gd name="connsiteY22" fmla="*/ 1564742 h 6858000"/>
              <a:gd name="connsiteX23" fmla="*/ 5963815 w 12192000"/>
              <a:gd name="connsiteY23" fmla="*/ 1441097 h 6858000"/>
              <a:gd name="connsiteX24" fmla="*/ 6303221 w 12192000"/>
              <a:gd name="connsiteY24" fmla="*/ 183335 h 6858000"/>
              <a:gd name="connsiteX25" fmla="*/ 6161444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8743862" y="5345934"/>
                </a:moveTo>
                <a:cubicBezTo>
                  <a:pt x="8594550" y="5350191"/>
                  <a:pt x="8444163" y="5390974"/>
                  <a:pt x="8305939" y="5471698"/>
                </a:cubicBezTo>
                <a:lnTo>
                  <a:pt x="5918274" y="6853695"/>
                </a:lnTo>
                <a:lnTo>
                  <a:pt x="9495476" y="6853695"/>
                </a:lnTo>
                <a:cubicBezTo>
                  <a:pt x="9727372" y="6565241"/>
                  <a:pt x="9770316" y="6151933"/>
                  <a:pt x="9572775" y="5811815"/>
                </a:cubicBezTo>
                <a:cubicBezTo>
                  <a:pt x="9395633" y="5503987"/>
                  <a:pt x="9072348" y="5336569"/>
                  <a:pt x="8743862" y="5345934"/>
                </a:cubicBezTo>
                <a:close/>
                <a:moveTo>
                  <a:pt x="12187734" y="3430105"/>
                </a:moveTo>
                <a:cubicBezTo>
                  <a:pt x="12021353" y="3421559"/>
                  <a:pt x="11846439" y="3460014"/>
                  <a:pt x="11688590" y="3554013"/>
                </a:cubicBezTo>
                <a:cubicBezTo>
                  <a:pt x="11244907" y="3806104"/>
                  <a:pt x="11095591" y="4370103"/>
                  <a:pt x="11347296" y="4814466"/>
                </a:cubicBezTo>
                <a:cubicBezTo>
                  <a:pt x="11526475" y="5122101"/>
                  <a:pt x="11854972" y="5288737"/>
                  <a:pt x="12187734" y="5271647"/>
                </a:cubicBezTo>
                <a:close/>
                <a:moveTo>
                  <a:pt x="5499817" y="4264"/>
                </a:moveTo>
                <a:cubicBezTo>
                  <a:pt x="5727520" y="4264"/>
                  <a:pt x="5942334" y="127908"/>
                  <a:pt x="6058333" y="324034"/>
                </a:cubicBezTo>
                <a:cubicBezTo>
                  <a:pt x="6144259" y="473260"/>
                  <a:pt x="6170036" y="643804"/>
                  <a:pt x="6122777" y="810084"/>
                </a:cubicBezTo>
                <a:cubicBezTo>
                  <a:pt x="6079814" y="976365"/>
                  <a:pt x="5972408" y="1117064"/>
                  <a:pt x="5822038" y="1202336"/>
                </a:cubicBezTo>
                <a:cubicBezTo>
                  <a:pt x="5723224" y="1257762"/>
                  <a:pt x="5611520" y="1287608"/>
                  <a:pt x="5499817" y="1287608"/>
                </a:cubicBezTo>
                <a:cubicBezTo>
                  <a:pt x="5267820" y="1287608"/>
                  <a:pt x="5053005" y="1163963"/>
                  <a:pt x="4937005" y="967837"/>
                </a:cubicBezTo>
                <a:cubicBezTo>
                  <a:pt x="4851080" y="818611"/>
                  <a:pt x="4829598" y="643804"/>
                  <a:pt x="4872561" y="477523"/>
                </a:cubicBezTo>
                <a:cubicBezTo>
                  <a:pt x="4919820" y="311243"/>
                  <a:pt x="5027227" y="174808"/>
                  <a:pt x="5173300" y="89536"/>
                </a:cubicBezTo>
                <a:cubicBezTo>
                  <a:pt x="5272115" y="34109"/>
                  <a:pt x="5383818" y="4264"/>
                  <a:pt x="5499817" y="4264"/>
                </a:cubicBezTo>
                <a:close/>
                <a:moveTo>
                  <a:pt x="0" y="0"/>
                </a:moveTo>
                <a:lnTo>
                  <a:pt x="4838191" y="0"/>
                </a:lnTo>
                <a:cubicBezTo>
                  <a:pt x="4550342" y="285661"/>
                  <a:pt x="4481600" y="737603"/>
                  <a:pt x="4696414" y="1104273"/>
                </a:cubicBezTo>
                <a:cubicBezTo>
                  <a:pt x="4868265" y="1402725"/>
                  <a:pt x="5177597" y="1564742"/>
                  <a:pt x="5499817" y="1564742"/>
                </a:cubicBezTo>
                <a:cubicBezTo>
                  <a:pt x="5658779" y="1564742"/>
                  <a:pt x="5817742" y="1526369"/>
                  <a:pt x="5963815" y="1441097"/>
                </a:cubicBezTo>
                <a:cubicBezTo>
                  <a:pt x="6406331" y="1189545"/>
                  <a:pt x="6556701" y="626749"/>
                  <a:pt x="6303221" y="183335"/>
                </a:cubicBezTo>
                <a:cubicBezTo>
                  <a:pt x="6260258" y="115117"/>
                  <a:pt x="6212999" y="55427"/>
                  <a:pt x="6161444" y="0"/>
                </a:cubicBezTo>
                <a:lnTo>
                  <a:pt x="12192000" y="0"/>
                </a:lnTo>
                <a:lnTo>
                  <a:pt x="12192000" y="6858000"/>
                </a:lnTo>
                <a:lnTo>
                  <a:pt x="0" y="6858000"/>
                </a:lnTo>
                <a:close/>
              </a:path>
            </a:pathLst>
          </a:custGeom>
          <a:noFill/>
        </p:spPr>
        <p:txBody>
          <a:bodyPr wrap="square" bIns="1116000" anchor="ctr" anchorCtr="0">
            <a:noAutofit/>
          </a:bodyPr>
          <a:lstStyle>
            <a:lvl1pPr marL="0" indent="0" algn="ctr">
              <a:lnSpc>
                <a:spcPts val="1900"/>
              </a:lnSpc>
              <a:buNone/>
              <a:defRPr>
                <a:solidFill>
                  <a:schemeClr val="accent2"/>
                </a:solidFill>
              </a:defRPr>
            </a:lvl1pPr>
          </a:lstStyle>
          <a:p>
            <a:pPr marL="0" marR="0" lvl="0" indent="0" algn="ctr" defTabSz="914400" rtl="0" eaLnBrk="1" fontAlgn="auto" latinLnBrk="0" hangingPunct="1">
              <a:lnSpc>
                <a:spcPct val="100000"/>
              </a:lnSpc>
              <a:spcBef>
                <a:spcPts val="1000"/>
              </a:spcBef>
              <a:spcAft>
                <a:spcPts val="600"/>
              </a:spcAft>
              <a:buClr>
                <a:schemeClr val="accent6"/>
              </a:buClr>
              <a:buSzTx/>
              <a:buFont typeface="Arial" panose="020B0604020202020204" pitchFamily="34" charset="0"/>
              <a:buNone/>
              <a:tabLst/>
              <a:defRPr/>
            </a:pPr>
            <a:r>
              <a:rPr lang="en-GB"/>
              <a:t>Click icon to add picture</a:t>
            </a:r>
            <a:endParaRPr lang="en-GB" dirty="0"/>
          </a:p>
        </p:txBody>
      </p:sp>
      <p:sp>
        <p:nvSpPr>
          <p:cNvPr id="6" name="Freeform 129">
            <a:extLst>
              <a:ext uri="{FF2B5EF4-FFF2-40B4-BE49-F238E27FC236}">
                <a16:creationId xmlns:a16="http://schemas.microsoft.com/office/drawing/2014/main" id="{4D3C8D99-F181-8AE7-1016-4333DF56B407}"/>
              </a:ext>
            </a:extLst>
          </p:cNvPr>
          <p:cNvSpPr>
            <a:spLocks noChangeArrowheads="1"/>
          </p:cNvSpPr>
          <p:nvPr userDrawn="1"/>
        </p:nvSpPr>
        <p:spPr bwMode="auto">
          <a:xfrm>
            <a:off x="4487851"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5"/>
          </a:solidFill>
          <a:ln w="19050">
            <a:solidFill>
              <a:schemeClr val="accent5"/>
            </a:solidFill>
          </a:ln>
          <a:effectLst/>
        </p:spPr>
        <p:txBody>
          <a:bodyPr wrap="none" anchor="ctr"/>
          <a:lstStyle/>
          <a:p>
            <a:endParaRPr dirty="0"/>
          </a:p>
        </p:txBody>
      </p:sp>
      <p:sp>
        <p:nvSpPr>
          <p:cNvPr id="11" name="Freeform 128">
            <a:extLst>
              <a:ext uri="{FF2B5EF4-FFF2-40B4-BE49-F238E27FC236}">
                <a16:creationId xmlns:a16="http://schemas.microsoft.com/office/drawing/2014/main" id="{918B1E0F-BE98-107C-5759-68B96BFF586B}"/>
              </a:ext>
            </a:extLst>
          </p:cNvPr>
          <p:cNvSpPr>
            <a:spLocks noChangeArrowheads="1"/>
          </p:cNvSpPr>
          <p:nvPr userDrawn="1"/>
        </p:nvSpPr>
        <p:spPr bwMode="auto">
          <a:xfrm>
            <a:off x="11100854" y="3419475"/>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D7BD"/>
          </a:solidFill>
          <a:ln w="19050">
            <a:solidFill>
              <a:schemeClr val="accent1"/>
            </a:solidFill>
          </a:ln>
          <a:effectLst/>
        </p:spPr>
        <p:txBody>
          <a:bodyPr wrap="none" anchor="ctr"/>
          <a:lstStyle/>
          <a:p>
            <a:endParaRPr dirty="0"/>
          </a:p>
        </p:txBody>
      </p:sp>
      <p:sp>
        <p:nvSpPr>
          <p:cNvPr id="17" name="Freeform 130">
            <a:extLst>
              <a:ext uri="{FF2B5EF4-FFF2-40B4-BE49-F238E27FC236}">
                <a16:creationId xmlns:a16="http://schemas.microsoft.com/office/drawing/2014/main" id="{AE7D05C4-8DFA-8683-68D9-A18F38AD004B}"/>
              </a:ext>
            </a:extLst>
          </p:cNvPr>
          <p:cNvSpPr>
            <a:spLocks noChangeArrowheads="1"/>
          </p:cNvSpPr>
          <p:nvPr userDrawn="1"/>
        </p:nvSpPr>
        <p:spPr bwMode="auto">
          <a:xfrm>
            <a:off x="59370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D7BD"/>
          </a:solidFill>
          <a:ln w="19050">
            <a:solidFill>
              <a:schemeClr val="accent1"/>
            </a:solid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b="0" smtClean="0">
                <a:solidFill>
                  <a:schemeClr val="tx2"/>
                </a:solidFill>
                <a:latin typeface="+mj-lt"/>
              </a:defRPr>
            </a:lvl1pPr>
          </a:lstStyle>
          <a:p>
            <a:pPr marL="228600" lvl="0" indent="-228600">
              <a:spcAft>
                <a:spcPts val="0"/>
              </a:spcAft>
            </a:pPr>
            <a:r>
              <a:rPr lang="en-GB"/>
              <a:t>Click to edit Master text styles</a:t>
            </a:r>
          </a:p>
        </p:txBody>
      </p:sp>
      <p:sp>
        <p:nvSpPr>
          <p:cNvPr id="3" name="Rectangle 2">
            <a:extLst>
              <a:ext uri="{FF2B5EF4-FFF2-40B4-BE49-F238E27FC236}">
                <a16:creationId xmlns:a16="http://schemas.microsoft.com/office/drawing/2014/main" id="{7D201778-F707-7868-0B8A-6E45AEB1DCF3}"/>
              </a:ext>
            </a:extLst>
          </p:cNvPr>
          <p:cNvSpPr/>
          <p:nvPr userDrawn="1"/>
        </p:nvSpPr>
        <p:spPr>
          <a:xfrm>
            <a:off x="-4408226" y="-1331354"/>
            <a:ext cx="4327320" cy="95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change the contrast of the image to make the text more visible: select the image then click on </a:t>
            </a:r>
            <a:r>
              <a:rPr lang="en-GB" sz="1400" b="1" dirty="0">
                <a:solidFill>
                  <a:schemeClr val="accent4"/>
                </a:solidFill>
              </a:rPr>
              <a:t>Picture Format </a:t>
            </a:r>
            <a:r>
              <a:rPr lang="en-GB" sz="1400" dirty="0">
                <a:solidFill>
                  <a:schemeClr val="tx2"/>
                </a:solidFill>
              </a:rPr>
              <a:t>from the top menu. Click on </a:t>
            </a:r>
            <a:r>
              <a:rPr lang="en-GB" sz="1400" b="1" dirty="0">
                <a:solidFill>
                  <a:schemeClr val="accent4"/>
                </a:solidFill>
              </a:rPr>
              <a:t>Corrections</a:t>
            </a:r>
            <a:r>
              <a:rPr lang="en-GB" sz="1400" dirty="0">
                <a:solidFill>
                  <a:schemeClr val="tx2"/>
                </a:solidFill>
              </a:rPr>
              <a:t> and then an option from the dropdown selection.   </a:t>
            </a:r>
          </a:p>
        </p:txBody>
      </p:sp>
      <p:pic>
        <p:nvPicPr>
          <p:cNvPr id="4" name="Picture 3" descr="A screenshot of a computer&#10;&#10;Description automatically generated">
            <a:extLst>
              <a:ext uri="{FF2B5EF4-FFF2-40B4-BE49-F238E27FC236}">
                <a16:creationId xmlns:a16="http://schemas.microsoft.com/office/drawing/2014/main" id="{42064B39-DBCD-7F95-F85B-83A3CDA8F9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91227" y="2947248"/>
            <a:ext cx="1414021" cy="701436"/>
          </a:xfrm>
          <a:prstGeom prst="rect">
            <a:avLst/>
          </a:prstGeom>
        </p:spPr>
      </p:pic>
      <p:pic>
        <p:nvPicPr>
          <p:cNvPr id="5" name="Picture 4">
            <a:extLst>
              <a:ext uri="{FF2B5EF4-FFF2-40B4-BE49-F238E27FC236}">
                <a16:creationId xmlns:a16="http://schemas.microsoft.com/office/drawing/2014/main" id="{3E0C9C5B-527E-D55D-2D8E-840869311696}"/>
              </a:ext>
            </a:extLst>
          </p:cNvPr>
          <p:cNvPicPr>
            <a:picLocks noChangeAspect="1"/>
          </p:cNvPicPr>
          <p:nvPr userDrawn="1"/>
        </p:nvPicPr>
        <p:blipFill>
          <a:blip r:embed="rId3"/>
          <a:stretch>
            <a:fillRect/>
          </a:stretch>
        </p:blipFill>
        <p:spPr>
          <a:xfrm>
            <a:off x="-2569522" y="-24470"/>
            <a:ext cx="647790" cy="58110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B8AAE881-0EB9-6B91-3BE5-96161771571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376565" y="1486336"/>
            <a:ext cx="2318993" cy="42865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394CCF2-5F3A-6340-3ED2-86D904A305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05692" y="5006741"/>
            <a:ext cx="2442950" cy="3029804"/>
          </a:xfrm>
          <a:prstGeom prst="rect">
            <a:avLst/>
          </a:prstGeom>
        </p:spPr>
      </p:pic>
    </p:spTree>
    <p:extLst>
      <p:ext uri="{BB962C8B-B14F-4D97-AF65-F5344CB8AC3E}">
        <p14:creationId xmlns:p14="http://schemas.microsoft.com/office/powerpoint/2010/main" val="375861122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all-out + image v1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B7B1CC-0F0D-9047-F198-38831DE3C9AE}"/>
              </a:ext>
            </a:extLst>
          </p:cNvPr>
          <p:cNvSpPr/>
          <p:nvPr userDrawn="1"/>
        </p:nvSpPr>
        <p:spPr>
          <a:xfrm>
            <a:off x="0" y="0"/>
            <a:ext cx="12192000" cy="6858000"/>
          </a:xfrm>
          <a:prstGeom prst="rect">
            <a:avLst/>
          </a:prstGeom>
          <a:pattFill prst="lgCheck">
            <a:fgClr>
              <a:srgbClr val="D1D2D0"/>
            </a:fgClr>
            <a:bgClr>
              <a:srgbClr val="E8E8E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a:extLst>
              <a:ext uri="{FF2B5EF4-FFF2-40B4-BE49-F238E27FC236}">
                <a16:creationId xmlns:a16="http://schemas.microsoft.com/office/drawing/2014/main" id="{5E0C4596-10DB-A935-8DFD-110ED531E1CE}"/>
              </a:ext>
            </a:extLst>
          </p:cNvPr>
          <p:cNvSpPr>
            <a:spLocks noGrp="1"/>
          </p:cNvSpPr>
          <p:nvPr>
            <p:ph type="pic" sz="quarter" idx="15"/>
          </p:nvPr>
        </p:nvSpPr>
        <p:spPr>
          <a:xfrm>
            <a:off x="0" y="0"/>
            <a:ext cx="12192000" cy="6858000"/>
          </a:xfrm>
          <a:custGeom>
            <a:avLst/>
            <a:gdLst>
              <a:gd name="connsiteX0" fmla="*/ 8743862 w 12192000"/>
              <a:gd name="connsiteY0" fmla="*/ 5345934 h 6858000"/>
              <a:gd name="connsiteX1" fmla="*/ 8305939 w 12192000"/>
              <a:gd name="connsiteY1" fmla="*/ 5471698 h 6858000"/>
              <a:gd name="connsiteX2" fmla="*/ 5918274 w 12192000"/>
              <a:gd name="connsiteY2" fmla="*/ 6853695 h 6858000"/>
              <a:gd name="connsiteX3" fmla="*/ 9495476 w 12192000"/>
              <a:gd name="connsiteY3" fmla="*/ 6853695 h 6858000"/>
              <a:gd name="connsiteX4" fmla="*/ 9572775 w 12192000"/>
              <a:gd name="connsiteY4" fmla="*/ 5811815 h 6858000"/>
              <a:gd name="connsiteX5" fmla="*/ 8743862 w 12192000"/>
              <a:gd name="connsiteY5" fmla="*/ 5345934 h 6858000"/>
              <a:gd name="connsiteX6" fmla="*/ 12187734 w 12192000"/>
              <a:gd name="connsiteY6" fmla="*/ 3430105 h 6858000"/>
              <a:gd name="connsiteX7" fmla="*/ 11688590 w 12192000"/>
              <a:gd name="connsiteY7" fmla="*/ 3554013 h 6858000"/>
              <a:gd name="connsiteX8" fmla="*/ 11347296 w 12192000"/>
              <a:gd name="connsiteY8" fmla="*/ 4814466 h 6858000"/>
              <a:gd name="connsiteX9" fmla="*/ 12187734 w 12192000"/>
              <a:gd name="connsiteY9" fmla="*/ 5271647 h 6858000"/>
              <a:gd name="connsiteX10" fmla="*/ 5499817 w 12192000"/>
              <a:gd name="connsiteY10" fmla="*/ 4264 h 6858000"/>
              <a:gd name="connsiteX11" fmla="*/ 6058333 w 12192000"/>
              <a:gd name="connsiteY11" fmla="*/ 324034 h 6858000"/>
              <a:gd name="connsiteX12" fmla="*/ 6122777 w 12192000"/>
              <a:gd name="connsiteY12" fmla="*/ 810084 h 6858000"/>
              <a:gd name="connsiteX13" fmla="*/ 5822038 w 12192000"/>
              <a:gd name="connsiteY13" fmla="*/ 1202336 h 6858000"/>
              <a:gd name="connsiteX14" fmla="*/ 5499817 w 12192000"/>
              <a:gd name="connsiteY14" fmla="*/ 1287608 h 6858000"/>
              <a:gd name="connsiteX15" fmla="*/ 4937005 w 12192000"/>
              <a:gd name="connsiteY15" fmla="*/ 967837 h 6858000"/>
              <a:gd name="connsiteX16" fmla="*/ 4872561 w 12192000"/>
              <a:gd name="connsiteY16" fmla="*/ 477523 h 6858000"/>
              <a:gd name="connsiteX17" fmla="*/ 5173300 w 12192000"/>
              <a:gd name="connsiteY17" fmla="*/ 89536 h 6858000"/>
              <a:gd name="connsiteX18" fmla="*/ 5499817 w 12192000"/>
              <a:gd name="connsiteY18" fmla="*/ 4264 h 6858000"/>
              <a:gd name="connsiteX19" fmla="*/ 0 w 12192000"/>
              <a:gd name="connsiteY19" fmla="*/ 0 h 6858000"/>
              <a:gd name="connsiteX20" fmla="*/ 4838191 w 12192000"/>
              <a:gd name="connsiteY20" fmla="*/ 0 h 6858000"/>
              <a:gd name="connsiteX21" fmla="*/ 4696414 w 12192000"/>
              <a:gd name="connsiteY21" fmla="*/ 1104273 h 6858000"/>
              <a:gd name="connsiteX22" fmla="*/ 5499817 w 12192000"/>
              <a:gd name="connsiteY22" fmla="*/ 1564742 h 6858000"/>
              <a:gd name="connsiteX23" fmla="*/ 5963815 w 12192000"/>
              <a:gd name="connsiteY23" fmla="*/ 1441097 h 6858000"/>
              <a:gd name="connsiteX24" fmla="*/ 6303221 w 12192000"/>
              <a:gd name="connsiteY24" fmla="*/ 183335 h 6858000"/>
              <a:gd name="connsiteX25" fmla="*/ 6161444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8743862" y="5345934"/>
                </a:moveTo>
                <a:cubicBezTo>
                  <a:pt x="8594550" y="5350191"/>
                  <a:pt x="8444163" y="5390974"/>
                  <a:pt x="8305939" y="5471698"/>
                </a:cubicBezTo>
                <a:lnTo>
                  <a:pt x="5918274" y="6853695"/>
                </a:lnTo>
                <a:lnTo>
                  <a:pt x="9495476" y="6853695"/>
                </a:lnTo>
                <a:cubicBezTo>
                  <a:pt x="9727372" y="6565241"/>
                  <a:pt x="9770316" y="6151933"/>
                  <a:pt x="9572775" y="5811815"/>
                </a:cubicBezTo>
                <a:cubicBezTo>
                  <a:pt x="9395633" y="5503987"/>
                  <a:pt x="9072348" y="5336569"/>
                  <a:pt x="8743862" y="5345934"/>
                </a:cubicBezTo>
                <a:close/>
                <a:moveTo>
                  <a:pt x="12187734" y="3430105"/>
                </a:moveTo>
                <a:cubicBezTo>
                  <a:pt x="12021353" y="3421559"/>
                  <a:pt x="11846439" y="3460014"/>
                  <a:pt x="11688590" y="3554013"/>
                </a:cubicBezTo>
                <a:cubicBezTo>
                  <a:pt x="11244907" y="3806104"/>
                  <a:pt x="11095591" y="4370103"/>
                  <a:pt x="11347296" y="4814466"/>
                </a:cubicBezTo>
                <a:cubicBezTo>
                  <a:pt x="11526475" y="5122101"/>
                  <a:pt x="11854972" y="5288737"/>
                  <a:pt x="12187734" y="5271647"/>
                </a:cubicBezTo>
                <a:close/>
                <a:moveTo>
                  <a:pt x="5499817" y="4264"/>
                </a:moveTo>
                <a:cubicBezTo>
                  <a:pt x="5727520" y="4264"/>
                  <a:pt x="5942334" y="127908"/>
                  <a:pt x="6058333" y="324034"/>
                </a:cubicBezTo>
                <a:cubicBezTo>
                  <a:pt x="6144259" y="473260"/>
                  <a:pt x="6170036" y="643804"/>
                  <a:pt x="6122777" y="810084"/>
                </a:cubicBezTo>
                <a:cubicBezTo>
                  <a:pt x="6079814" y="976365"/>
                  <a:pt x="5972408" y="1117064"/>
                  <a:pt x="5822038" y="1202336"/>
                </a:cubicBezTo>
                <a:cubicBezTo>
                  <a:pt x="5723224" y="1257762"/>
                  <a:pt x="5611520" y="1287608"/>
                  <a:pt x="5499817" y="1287608"/>
                </a:cubicBezTo>
                <a:cubicBezTo>
                  <a:pt x="5267820" y="1287608"/>
                  <a:pt x="5053005" y="1163963"/>
                  <a:pt x="4937005" y="967837"/>
                </a:cubicBezTo>
                <a:cubicBezTo>
                  <a:pt x="4851080" y="818611"/>
                  <a:pt x="4829598" y="643804"/>
                  <a:pt x="4872561" y="477523"/>
                </a:cubicBezTo>
                <a:cubicBezTo>
                  <a:pt x="4919820" y="311243"/>
                  <a:pt x="5027227" y="174808"/>
                  <a:pt x="5173300" y="89536"/>
                </a:cubicBezTo>
                <a:cubicBezTo>
                  <a:pt x="5272115" y="34109"/>
                  <a:pt x="5383818" y="4264"/>
                  <a:pt x="5499817" y="4264"/>
                </a:cubicBezTo>
                <a:close/>
                <a:moveTo>
                  <a:pt x="0" y="0"/>
                </a:moveTo>
                <a:lnTo>
                  <a:pt x="4838191" y="0"/>
                </a:lnTo>
                <a:cubicBezTo>
                  <a:pt x="4550342" y="285661"/>
                  <a:pt x="4481600" y="737603"/>
                  <a:pt x="4696414" y="1104273"/>
                </a:cubicBezTo>
                <a:cubicBezTo>
                  <a:pt x="4868265" y="1402725"/>
                  <a:pt x="5177597" y="1564742"/>
                  <a:pt x="5499817" y="1564742"/>
                </a:cubicBezTo>
                <a:cubicBezTo>
                  <a:pt x="5658779" y="1564742"/>
                  <a:pt x="5817742" y="1526369"/>
                  <a:pt x="5963815" y="1441097"/>
                </a:cubicBezTo>
                <a:cubicBezTo>
                  <a:pt x="6406331" y="1189545"/>
                  <a:pt x="6556701" y="626749"/>
                  <a:pt x="6303221" y="183335"/>
                </a:cubicBezTo>
                <a:cubicBezTo>
                  <a:pt x="6260258" y="115117"/>
                  <a:pt x="6212999" y="55427"/>
                  <a:pt x="6161444" y="0"/>
                </a:cubicBezTo>
                <a:lnTo>
                  <a:pt x="12192000" y="0"/>
                </a:lnTo>
                <a:lnTo>
                  <a:pt x="12192000" y="6858000"/>
                </a:lnTo>
                <a:lnTo>
                  <a:pt x="0" y="6858000"/>
                </a:lnTo>
                <a:close/>
              </a:path>
            </a:pathLst>
          </a:custGeom>
          <a:noFill/>
        </p:spPr>
        <p:txBody>
          <a:bodyPr wrap="square" bIns="1116000" anchor="ctr" anchorCtr="0">
            <a:noAutofit/>
          </a:bodyPr>
          <a:lstStyle>
            <a:lvl1pPr marL="0" indent="0" algn="ctr">
              <a:lnSpc>
                <a:spcPts val="1900"/>
              </a:lnSpc>
              <a:buNone/>
              <a:defRPr>
                <a:solidFill>
                  <a:schemeClr val="accent2"/>
                </a:solidFill>
              </a:defRPr>
            </a:lvl1pPr>
          </a:lstStyle>
          <a:p>
            <a:pPr marL="0" marR="0" lvl="0" indent="0" algn="ctr" defTabSz="914400" rtl="0" eaLnBrk="1" fontAlgn="auto" latinLnBrk="0" hangingPunct="1">
              <a:lnSpc>
                <a:spcPct val="100000"/>
              </a:lnSpc>
              <a:spcBef>
                <a:spcPts val="1000"/>
              </a:spcBef>
              <a:spcAft>
                <a:spcPts val="600"/>
              </a:spcAft>
              <a:buClr>
                <a:schemeClr val="accent6"/>
              </a:buClr>
              <a:buSzTx/>
              <a:buFont typeface="Arial" panose="020B0604020202020204" pitchFamily="34" charset="0"/>
              <a:buNone/>
              <a:tabLst/>
              <a:defRPr/>
            </a:pPr>
            <a:r>
              <a:rPr lang="en-GB"/>
              <a:t>Click icon to add picture</a:t>
            </a:r>
            <a:endParaRPr lang="en-GB" dirty="0"/>
          </a:p>
        </p:txBody>
      </p:sp>
      <p:sp>
        <p:nvSpPr>
          <p:cNvPr id="6" name="Freeform 129">
            <a:extLst>
              <a:ext uri="{FF2B5EF4-FFF2-40B4-BE49-F238E27FC236}">
                <a16:creationId xmlns:a16="http://schemas.microsoft.com/office/drawing/2014/main" id="{4D3C8D99-F181-8AE7-1016-4333DF56B407}"/>
              </a:ext>
            </a:extLst>
          </p:cNvPr>
          <p:cNvSpPr>
            <a:spLocks noChangeArrowheads="1"/>
          </p:cNvSpPr>
          <p:nvPr userDrawn="1"/>
        </p:nvSpPr>
        <p:spPr bwMode="auto">
          <a:xfrm>
            <a:off x="4487851"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1"/>
          </a:solidFill>
          <a:ln w="19050">
            <a:solidFill>
              <a:schemeClr val="accent1"/>
            </a:solidFill>
          </a:ln>
          <a:effectLst/>
        </p:spPr>
        <p:txBody>
          <a:bodyPr wrap="none" anchor="ctr"/>
          <a:lstStyle/>
          <a:p>
            <a:endParaRPr dirty="0"/>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b="0" smtClean="0">
                <a:solidFill>
                  <a:schemeClr val="tx2"/>
                </a:solidFill>
                <a:latin typeface="+mj-lt"/>
              </a:defRPr>
            </a:lvl1pPr>
          </a:lstStyle>
          <a:p>
            <a:pPr marL="228600" lvl="0" indent="-228600">
              <a:spcAft>
                <a:spcPts val="0"/>
              </a:spcAft>
            </a:pPr>
            <a:r>
              <a:rPr lang="en-GB"/>
              <a:t>Click to edit Master text styles</a:t>
            </a:r>
          </a:p>
        </p:txBody>
      </p:sp>
      <p:sp>
        <p:nvSpPr>
          <p:cNvPr id="2" name="Freeform 128">
            <a:extLst>
              <a:ext uri="{FF2B5EF4-FFF2-40B4-BE49-F238E27FC236}">
                <a16:creationId xmlns:a16="http://schemas.microsoft.com/office/drawing/2014/main" id="{5FA48F97-50DD-B2EC-E3A4-087A0CD4006E}"/>
              </a:ext>
            </a:extLst>
          </p:cNvPr>
          <p:cNvSpPr>
            <a:spLocks noChangeArrowheads="1"/>
          </p:cNvSpPr>
          <p:nvPr userDrawn="1"/>
        </p:nvSpPr>
        <p:spPr bwMode="auto">
          <a:xfrm>
            <a:off x="11100854" y="3419475"/>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500091"/>
          </a:solidFill>
          <a:ln w="19050">
            <a:solidFill>
              <a:schemeClr val="accent4"/>
            </a:solidFill>
          </a:ln>
          <a:effectLst/>
        </p:spPr>
        <p:txBody>
          <a:bodyPr wrap="none" anchor="ctr"/>
          <a:lstStyle/>
          <a:p>
            <a:endParaRPr dirty="0"/>
          </a:p>
        </p:txBody>
      </p:sp>
      <p:sp>
        <p:nvSpPr>
          <p:cNvPr id="3" name="Freeform 130">
            <a:extLst>
              <a:ext uri="{FF2B5EF4-FFF2-40B4-BE49-F238E27FC236}">
                <a16:creationId xmlns:a16="http://schemas.microsoft.com/office/drawing/2014/main" id="{49585A62-1DB1-F078-D491-B7F5E8EBFDC7}"/>
              </a:ext>
            </a:extLst>
          </p:cNvPr>
          <p:cNvSpPr>
            <a:spLocks noChangeArrowheads="1"/>
          </p:cNvSpPr>
          <p:nvPr userDrawn="1"/>
        </p:nvSpPr>
        <p:spPr bwMode="auto">
          <a:xfrm>
            <a:off x="59370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500091"/>
          </a:solidFill>
          <a:ln w="19050">
            <a:solidFill>
              <a:schemeClr val="accent4"/>
            </a:solidFill>
          </a:ln>
          <a:effectLst/>
        </p:spPr>
        <p:txBody>
          <a:bodyPr wrap="none" anchor="ctr"/>
          <a:lstStyle/>
          <a:p>
            <a:endParaRPr/>
          </a:p>
        </p:txBody>
      </p:sp>
      <p:sp>
        <p:nvSpPr>
          <p:cNvPr id="5" name="Rectangle 4">
            <a:extLst>
              <a:ext uri="{FF2B5EF4-FFF2-40B4-BE49-F238E27FC236}">
                <a16:creationId xmlns:a16="http://schemas.microsoft.com/office/drawing/2014/main" id="{E9663980-5B6F-ED01-C4BD-9AACF7FBD372}"/>
              </a:ext>
            </a:extLst>
          </p:cNvPr>
          <p:cNvSpPr/>
          <p:nvPr userDrawn="1"/>
        </p:nvSpPr>
        <p:spPr>
          <a:xfrm>
            <a:off x="-4408226" y="-1331354"/>
            <a:ext cx="4327320" cy="95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change the contrast of the image to make the text more visible: select the image then click on </a:t>
            </a:r>
            <a:r>
              <a:rPr lang="en-GB" sz="1400" b="1" dirty="0">
                <a:solidFill>
                  <a:schemeClr val="accent4"/>
                </a:solidFill>
              </a:rPr>
              <a:t>Picture Format </a:t>
            </a:r>
            <a:r>
              <a:rPr lang="en-GB" sz="1400" dirty="0">
                <a:solidFill>
                  <a:schemeClr val="tx2"/>
                </a:solidFill>
              </a:rPr>
              <a:t>from the top menu. Click on </a:t>
            </a:r>
            <a:r>
              <a:rPr lang="en-GB" sz="1400" b="1" dirty="0">
                <a:solidFill>
                  <a:schemeClr val="accent4"/>
                </a:solidFill>
              </a:rPr>
              <a:t>Corrections</a:t>
            </a:r>
            <a:r>
              <a:rPr lang="en-GB" sz="1400" dirty="0">
                <a:solidFill>
                  <a:schemeClr val="tx2"/>
                </a:solidFill>
              </a:rPr>
              <a:t> and then an option from the dropdown selection.   </a:t>
            </a:r>
          </a:p>
        </p:txBody>
      </p:sp>
      <p:pic>
        <p:nvPicPr>
          <p:cNvPr id="8" name="Picture 7" descr="A screenshot of a computer&#10;&#10;Description automatically generated">
            <a:extLst>
              <a:ext uri="{FF2B5EF4-FFF2-40B4-BE49-F238E27FC236}">
                <a16:creationId xmlns:a16="http://schemas.microsoft.com/office/drawing/2014/main" id="{48FF9768-B584-F844-ECFC-749121228A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91227" y="2947248"/>
            <a:ext cx="1414021" cy="701436"/>
          </a:xfrm>
          <a:prstGeom prst="rect">
            <a:avLst/>
          </a:prstGeom>
        </p:spPr>
      </p:pic>
      <p:pic>
        <p:nvPicPr>
          <p:cNvPr id="9" name="Picture 8">
            <a:extLst>
              <a:ext uri="{FF2B5EF4-FFF2-40B4-BE49-F238E27FC236}">
                <a16:creationId xmlns:a16="http://schemas.microsoft.com/office/drawing/2014/main" id="{F0B18B98-0E4C-2FCF-F013-80F4A60BB8CE}"/>
              </a:ext>
            </a:extLst>
          </p:cNvPr>
          <p:cNvPicPr>
            <a:picLocks noChangeAspect="1"/>
          </p:cNvPicPr>
          <p:nvPr userDrawn="1"/>
        </p:nvPicPr>
        <p:blipFill>
          <a:blip r:embed="rId3"/>
          <a:stretch>
            <a:fillRect/>
          </a:stretch>
        </p:blipFill>
        <p:spPr>
          <a:xfrm>
            <a:off x="-2569522" y="-24470"/>
            <a:ext cx="647790" cy="581106"/>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40004266-D8A2-C24C-FB96-29EFD531BB9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376565" y="1486336"/>
            <a:ext cx="2318993" cy="42865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2398CB69-7AC1-C677-5696-999D73A3AB9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05692" y="5006741"/>
            <a:ext cx="2442950" cy="3029804"/>
          </a:xfrm>
          <a:prstGeom prst="rect">
            <a:avLst/>
          </a:prstGeom>
        </p:spPr>
      </p:pic>
    </p:spTree>
    <p:extLst>
      <p:ext uri="{BB962C8B-B14F-4D97-AF65-F5344CB8AC3E}">
        <p14:creationId xmlns:p14="http://schemas.microsoft.com/office/powerpoint/2010/main" val="410650497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all-out + image v1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BF4467-1084-3AD9-8A0B-29FA8AF00773}"/>
              </a:ext>
            </a:extLst>
          </p:cNvPr>
          <p:cNvSpPr/>
          <p:nvPr userDrawn="1"/>
        </p:nvSpPr>
        <p:spPr>
          <a:xfrm>
            <a:off x="0" y="0"/>
            <a:ext cx="12192000" cy="6858000"/>
          </a:xfrm>
          <a:prstGeom prst="rect">
            <a:avLst/>
          </a:prstGeom>
          <a:pattFill prst="lgCheck">
            <a:fgClr>
              <a:srgbClr val="D1D2D0"/>
            </a:fgClr>
            <a:bgClr>
              <a:srgbClr val="E8E8E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a:extLst>
              <a:ext uri="{FF2B5EF4-FFF2-40B4-BE49-F238E27FC236}">
                <a16:creationId xmlns:a16="http://schemas.microsoft.com/office/drawing/2014/main" id="{5E0C4596-10DB-A935-8DFD-110ED531E1CE}"/>
              </a:ext>
            </a:extLst>
          </p:cNvPr>
          <p:cNvSpPr>
            <a:spLocks noGrp="1"/>
          </p:cNvSpPr>
          <p:nvPr>
            <p:ph type="pic" sz="quarter" idx="15"/>
          </p:nvPr>
        </p:nvSpPr>
        <p:spPr>
          <a:xfrm>
            <a:off x="0" y="0"/>
            <a:ext cx="12192000" cy="6858000"/>
          </a:xfrm>
          <a:custGeom>
            <a:avLst/>
            <a:gdLst>
              <a:gd name="connsiteX0" fmla="*/ 8743862 w 12192000"/>
              <a:gd name="connsiteY0" fmla="*/ 5345934 h 6858000"/>
              <a:gd name="connsiteX1" fmla="*/ 8305939 w 12192000"/>
              <a:gd name="connsiteY1" fmla="*/ 5471698 h 6858000"/>
              <a:gd name="connsiteX2" fmla="*/ 5918274 w 12192000"/>
              <a:gd name="connsiteY2" fmla="*/ 6853695 h 6858000"/>
              <a:gd name="connsiteX3" fmla="*/ 9495476 w 12192000"/>
              <a:gd name="connsiteY3" fmla="*/ 6853695 h 6858000"/>
              <a:gd name="connsiteX4" fmla="*/ 9572775 w 12192000"/>
              <a:gd name="connsiteY4" fmla="*/ 5811815 h 6858000"/>
              <a:gd name="connsiteX5" fmla="*/ 8743862 w 12192000"/>
              <a:gd name="connsiteY5" fmla="*/ 5345934 h 6858000"/>
              <a:gd name="connsiteX6" fmla="*/ 12187734 w 12192000"/>
              <a:gd name="connsiteY6" fmla="*/ 3430105 h 6858000"/>
              <a:gd name="connsiteX7" fmla="*/ 11688590 w 12192000"/>
              <a:gd name="connsiteY7" fmla="*/ 3554013 h 6858000"/>
              <a:gd name="connsiteX8" fmla="*/ 11347296 w 12192000"/>
              <a:gd name="connsiteY8" fmla="*/ 4814466 h 6858000"/>
              <a:gd name="connsiteX9" fmla="*/ 12187734 w 12192000"/>
              <a:gd name="connsiteY9" fmla="*/ 5271647 h 6858000"/>
              <a:gd name="connsiteX10" fmla="*/ 5499817 w 12192000"/>
              <a:gd name="connsiteY10" fmla="*/ 4264 h 6858000"/>
              <a:gd name="connsiteX11" fmla="*/ 6058333 w 12192000"/>
              <a:gd name="connsiteY11" fmla="*/ 324034 h 6858000"/>
              <a:gd name="connsiteX12" fmla="*/ 6122777 w 12192000"/>
              <a:gd name="connsiteY12" fmla="*/ 810084 h 6858000"/>
              <a:gd name="connsiteX13" fmla="*/ 5822038 w 12192000"/>
              <a:gd name="connsiteY13" fmla="*/ 1202336 h 6858000"/>
              <a:gd name="connsiteX14" fmla="*/ 5499817 w 12192000"/>
              <a:gd name="connsiteY14" fmla="*/ 1287608 h 6858000"/>
              <a:gd name="connsiteX15" fmla="*/ 4937005 w 12192000"/>
              <a:gd name="connsiteY15" fmla="*/ 967837 h 6858000"/>
              <a:gd name="connsiteX16" fmla="*/ 4872561 w 12192000"/>
              <a:gd name="connsiteY16" fmla="*/ 477523 h 6858000"/>
              <a:gd name="connsiteX17" fmla="*/ 5173300 w 12192000"/>
              <a:gd name="connsiteY17" fmla="*/ 89536 h 6858000"/>
              <a:gd name="connsiteX18" fmla="*/ 5499817 w 12192000"/>
              <a:gd name="connsiteY18" fmla="*/ 4264 h 6858000"/>
              <a:gd name="connsiteX19" fmla="*/ 0 w 12192000"/>
              <a:gd name="connsiteY19" fmla="*/ 0 h 6858000"/>
              <a:gd name="connsiteX20" fmla="*/ 4838191 w 12192000"/>
              <a:gd name="connsiteY20" fmla="*/ 0 h 6858000"/>
              <a:gd name="connsiteX21" fmla="*/ 4696414 w 12192000"/>
              <a:gd name="connsiteY21" fmla="*/ 1104273 h 6858000"/>
              <a:gd name="connsiteX22" fmla="*/ 5499817 w 12192000"/>
              <a:gd name="connsiteY22" fmla="*/ 1564742 h 6858000"/>
              <a:gd name="connsiteX23" fmla="*/ 5963815 w 12192000"/>
              <a:gd name="connsiteY23" fmla="*/ 1441097 h 6858000"/>
              <a:gd name="connsiteX24" fmla="*/ 6303221 w 12192000"/>
              <a:gd name="connsiteY24" fmla="*/ 183335 h 6858000"/>
              <a:gd name="connsiteX25" fmla="*/ 6161444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8743862" y="5345934"/>
                </a:moveTo>
                <a:cubicBezTo>
                  <a:pt x="8594550" y="5350191"/>
                  <a:pt x="8444163" y="5390974"/>
                  <a:pt x="8305939" y="5471698"/>
                </a:cubicBezTo>
                <a:lnTo>
                  <a:pt x="5918274" y="6853695"/>
                </a:lnTo>
                <a:lnTo>
                  <a:pt x="9495476" y="6853695"/>
                </a:lnTo>
                <a:cubicBezTo>
                  <a:pt x="9727372" y="6565241"/>
                  <a:pt x="9770316" y="6151933"/>
                  <a:pt x="9572775" y="5811815"/>
                </a:cubicBezTo>
                <a:cubicBezTo>
                  <a:pt x="9395633" y="5503987"/>
                  <a:pt x="9072348" y="5336569"/>
                  <a:pt x="8743862" y="5345934"/>
                </a:cubicBezTo>
                <a:close/>
                <a:moveTo>
                  <a:pt x="12187734" y="3430105"/>
                </a:moveTo>
                <a:cubicBezTo>
                  <a:pt x="12021353" y="3421559"/>
                  <a:pt x="11846439" y="3460014"/>
                  <a:pt x="11688590" y="3554013"/>
                </a:cubicBezTo>
                <a:cubicBezTo>
                  <a:pt x="11244907" y="3806104"/>
                  <a:pt x="11095591" y="4370103"/>
                  <a:pt x="11347296" y="4814466"/>
                </a:cubicBezTo>
                <a:cubicBezTo>
                  <a:pt x="11526475" y="5122101"/>
                  <a:pt x="11854972" y="5288737"/>
                  <a:pt x="12187734" y="5271647"/>
                </a:cubicBezTo>
                <a:close/>
                <a:moveTo>
                  <a:pt x="5499817" y="4264"/>
                </a:moveTo>
                <a:cubicBezTo>
                  <a:pt x="5727520" y="4264"/>
                  <a:pt x="5942334" y="127908"/>
                  <a:pt x="6058333" y="324034"/>
                </a:cubicBezTo>
                <a:cubicBezTo>
                  <a:pt x="6144259" y="473260"/>
                  <a:pt x="6170036" y="643804"/>
                  <a:pt x="6122777" y="810084"/>
                </a:cubicBezTo>
                <a:cubicBezTo>
                  <a:pt x="6079814" y="976365"/>
                  <a:pt x="5972408" y="1117064"/>
                  <a:pt x="5822038" y="1202336"/>
                </a:cubicBezTo>
                <a:cubicBezTo>
                  <a:pt x="5723224" y="1257762"/>
                  <a:pt x="5611520" y="1287608"/>
                  <a:pt x="5499817" y="1287608"/>
                </a:cubicBezTo>
                <a:cubicBezTo>
                  <a:pt x="5267820" y="1287608"/>
                  <a:pt x="5053005" y="1163963"/>
                  <a:pt x="4937005" y="967837"/>
                </a:cubicBezTo>
                <a:cubicBezTo>
                  <a:pt x="4851080" y="818611"/>
                  <a:pt x="4829598" y="643804"/>
                  <a:pt x="4872561" y="477523"/>
                </a:cubicBezTo>
                <a:cubicBezTo>
                  <a:pt x="4919820" y="311243"/>
                  <a:pt x="5027227" y="174808"/>
                  <a:pt x="5173300" y="89536"/>
                </a:cubicBezTo>
                <a:cubicBezTo>
                  <a:pt x="5272115" y="34109"/>
                  <a:pt x="5383818" y="4264"/>
                  <a:pt x="5499817" y="4264"/>
                </a:cubicBezTo>
                <a:close/>
                <a:moveTo>
                  <a:pt x="0" y="0"/>
                </a:moveTo>
                <a:lnTo>
                  <a:pt x="4838191" y="0"/>
                </a:lnTo>
                <a:cubicBezTo>
                  <a:pt x="4550342" y="285661"/>
                  <a:pt x="4481600" y="737603"/>
                  <a:pt x="4696414" y="1104273"/>
                </a:cubicBezTo>
                <a:cubicBezTo>
                  <a:pt x="4868265" y="1402725"/>
                  <a:pt x="5177597" y="1564742"/>
                  <a:pt x="5499817" y="1564742"/>
                </a:cubicBezTo>
                <a:cubicBezTo>
                  <a:pt x="5658779" y="1564742"/>
                  <a:pt x="5817742" y="1526369"/>
                  <a:pt x="5963815" y="1441097"/>
                </a:cubicBezTo>
                <a:cubicBezTo>
                  <a:pt x="6406331" y="1189545"/>
                  <a:pt x="6556701" y="626749"/>
                  <a:pt x="6303221" y="183335"/>
                </a:cubicBezTo>
                <a:cubicBezTo>
                  <a:pt x="6260258" y="115117"/>
                  <a:pt x="6212999" y="55427"/>
                  <a:pt x="6161444" y="0"/>
                </a:cubicBezTo>
                <a:lnTo>
                  <a:pt x="12192000" y="0"/>
                </a:lnTo>
                <a:lnTo>
                  <a:pt x="12192000" y="6858000"/>
                </a:lnTo>
                <a:lnTo>
                  <a:pt x="0" y="6858000"/>
                </a:lnTo>
                <a:close/>
              </a:path>
            </a:pathLst>
          </a:custGeom>
          <a:noFill/>
        </p:spPr>
        <p:txBody>
          <a:bodyPr wrap="square" bIns="1116000" anchor="ctr" anchorCtr="0">
            <a:noAutofit/>
          </a:bodyPr>
          <a:lstStyle>
            <a:lvl1pPr marL="0" indent="0" algn="ctr">
              <a:lnSpc>
                <a:spcPts val="1900"/>
              </a:lnSpc>
              <a:buNone/>
              <a:defRPr>
                <a:solidFill>
                  <a:schemeClr val="accent2"/>
                </a:solidFill>
              </a:defRPr>
            </a:lvl1pPr>
          </a:lstStyle>
          <a:p>
            <a:pPr marL="0" marR="0" lvl="0" indent="0" algn="ctr" defTabSz="914400" rtl="0" eaLnBrk="1" fontAlgn="auto" latinLnBrk="0" hangingPunct="1">
              <a:lnSpc>
                <a:spcPct val="100000"/>
              </a:lnSpc>
              <a:spcBef>
                <a:spcPts val="1000"/>
              </a:spcBef>
              <a:spcAft>
                <a:spcPts val="600"/>
              </a:spcAft>
              <a:buClr>
                <a:schemeClr val="accent6"/>
              </a:buClr>
              <a:buSzTx/>
              <a:buFont typeface="Arial" panose="020B0604020202020204" pitchFamily="34" charset="0"/>
              <a:buNone/>
              <a:tabLst/>
              <a:defRPr/>
            </a:pPr>
            <a:r>
              <a:rPr lang="en-GB"/>
              <a:t>Click icon to add picture</a:t>
            </a:r>
            <a:endParaRPr lang="en-GB" dirty="0"/>
          </a:p>
        </p:txBody>
      </p:sp>
      <p:sp>
        <p:nvSpPr>
          <p:cNvPr id="6" name="Freeform 129">
            <a:extLst>
              <a:ext uri="{FF2B5EF4-FFF2-40B4-BE49-F238E27FC236}">
                <a16:creationId xmlns:a16="http://schemas.microsoft.com/office/drawing/2014/main" id="{4D3C8D99-F181-8AE7-1016-4333DF56B407}"/>
              </a:ext>
            </a:extLst>
          </p:cNvPr>
          <p:cNvSpPr>
            <a:spLocks noChangeArrowheads="1"/>
          </p:cNvSpPr>
          <p:nvPr userDrawn="1"/>
        </p:nvSpPr>
        <p:spPr bwMode="auto">
          <a:xfrm>
            <a:off x="4487851"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4"/>
          </a:solidFill>
          <a:ln w="19050">
            <a:solidFill>
              <a:schemeClr val="accent4"/>
            </a:solidFill>
          </a:ln>
          <a:effectLst/>
        </p:spPr>
        <p:txBody>
          <a:bodyPr wrap="none" anchor="ctr"/>
          <a:lstStyle/>
          <a:p>
            <a:endParaRPr dirty="0"/>
          </a:p>
        </p:txBody>
      </p:sp>
      <p:sp>
        <p:nvSpPr>
          <p:cNvPr id="11" name="Freeform 128">
            <a:extLst>
              <a:ext uri="{FF2B5EF4-FFF2-40B4-BE49-F238E27FC236}">
                <a16:creationId xmlns:a16="http://schemas.microsoft.com/office/drawing/2014/main" id="{918B1E0F-BE98-107C-5759-68B96BFF586B}"/>
              </a:ext>
            </a:extLst>
          </p:cNvPr>
          <p:cNvSpPr>
            <a:spLocks noChangeArrowheads="1"/>
          </p:cNvSpPr>
          <p:nvPr userDrawn="1"/>
        </p:nvSpPr>
        <p:spPr bwMode="auto">
          <a:xfrm>
            <a:off x="11100854" y="3419475"/>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FFC43D"/>
          </a:solidFill>
          <a:ln w="19050">
            <a:solidFill>
              <a:schemeClr val="accent5"/>
            </a:solidFill>
          </a:ln>
          <a:effectLst/>
        </p:spPr>
        <p:txBody>
          <a:bodyPr wrap="none" anchor="ctr"/>
          <a:lstStyle/>
          <a:p>
            <a:endParaRPr dirty="0"/>
          </a:p>
        </p:txBody>
      </p:sp>
      <p:sp>
        <p:nvSpPr>
          <p:cNvPr id="17" name="Freeform 130">
            <a:extLst>
              <a:ext uri="{FF2B5EF4-FFF2-40B4-BE49-F238E27FC236}">
                <a16:creationId xmlns:a16="http://schemas.microsoft.com/office/drawing/2014/main" id="{AE7D05C4-8DFA-8683-68D9-A18F38AD004B}"/>
              </a:ext>
            </a:extLst>
          </p:cNvPr>
          <p:cNvSpPr>
            <a:spLocks noChangeArrowheads="1"/>
          </p:cNvSpPr>
          <p:nvPr userDrawn="1"/>
        </p:nvSpPr>
        <p:spPr bwMode="auto">
          <a:xfrm>
            <a:off x="59370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FFC43D"/>
          </a:solidFill>
          <a:ln w="19050">
            <a:solidFill>
              <a:schemeClr val="accent5"/>
            </a:solid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b="0" smtClean="0">
                <a:solidFill>
                  <a:schemeClr val="tx2"/>
                </a:solidFill>
                <a:latin typeface="+mj-lt"/>
              </a:defRPr>
            </a:lvl1pPr>
          </a:lstStyle>
          <a:p>
            <a:pPr marL="228600" lvl="0" indent="-228600">
              <a:spcAft>
                <a:spcPts val="0"/>
              </a:spcAft>
            </a:pPr>
            <a:r>
              <a:rPr lang="en-GB"/>
              <a:t>Click to edit Master text styles</a:t>
            </a:r>
          </a:p>
        </p:txBody>
      </p:sp>
      <p:sp>
        <p:nvSpPr>
          <p:cNvPr id="3" name="Rectangle 2">
            <a:extLst>
              <a:ext uri="{FF2B5EF4-FFF2-40B4-BE49-F238E27FC236}">
                <a16:creationId xmlns:a16="http://schemas.microsoft.com/office/drawing/2014/main" id="{0C6FEB47-A779-6FB5-0F6C-F2A8FBC1FC29}"/>
              </a:ext>
            </a:extLst>
          </p:cNvPr>
          <p:cNvSpPr/>
          <p:nvPr userDrawn="1"/>
        </p:nvSpPr>
        <p:spPr>
          <a:xfrm>
            <a:off x="-4408226" y="-1331354"/>
            <a:ext cx="4327320" cy="95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change the contrast of the image to make the text more visible: select the image then click on </a:t>
            </a:r>
            <a:r>
              <a:rPr lang="en-GB" sz="1400" b="1" dirty="0">
                <a:solidFill>
                  <a:schemeClr val="accent4"/>
                </a:solidFill>
              </a:rPr>
              <a:t>Picture Format </a:t>
            </a:r>
            <a:r>
              <a:rPr lang="en-GB" sz="1400" dirty="0">
                <a:solidFill>
                  <a:schemeClr val="tx2"/>
                </a:solidFill>
              </a:rPr>
              <a:t>from the top menu. Click on </a:t>
            </a:r>
            <a:r>
              <a:rPr lang="en-GB" sz="1400" b="1" dirty="0">
                <a:solidFill>
                  <a:schemeClr val="accent4"/>
                </a:solidFill>
              </a:rPr>
              <a:t>Corrections</a:t>
            </a:r>
            <a:r>
              <a:rPr lang="en-GB" sz="1400" dirty="0">
                <a:solidFill>
                  <a:schemeClr val="tx2"/>
                </a:solidFill>
              </a:rPr>
              <a:t> and then an option from the dropdown selection.   </a:t>
            </a:r>
          </a:p>
        </p:txBody>
      </p:sp>
      <p:pic>
        <p:nvPicPr>
          <p:cNvPr id="4" name="Picture 3" descr="A screenshot of a computer&#10;&#10;Description automatically generated">
            <a:extLst>
              <a:ext uri="{FF2B5EF4-FFF2-40B4-BE49-F238E27FC236}">
                <a16:creationId xmlns:a16="http://schemas.microsoft.com/office/drawing/2014/main" id="{1FCBDD1D-894E-F88B-A44E-414440567A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91227" y="2947248"/>
            <a:ext cx="1414021" cy="701436"/>
          </a:xfrm>
          <a:prstGeom prst="rect">
            <a:avLst/>
          </a:prstGeom>
        </p:spPr>
      </p:pic>
      <p:pic>
        <p:nvPicPr>
          <p:cNvPr id="5" name="Picture 4">
            <a:extLst>
              <a:ext uri="{FF2B5EF4-FFF2-40B4-BE49-F238E27FC236}">
                <a16:creationId xmlns:a16="http://schemas.microsoft.com/office/drawing/2014/main" id="{7ABE6458-06DE-E009-4C7D-B02DE4051C68}"/>
              </a:ext>
            </a:extLst>
          </p:cNvPr>
          <p:cNvPicPr>
            <a:picLocks noChangeAspect="1"/>
          </p:cNvPicPr>
          <p:nvPr userDrawn="1"/>
        </p:nvPicPr>
        <p:blipFill>
          <a:blip r:embed="rId3"/>
          <a:stretch>
            <a:fillRect/>
          </a:stretch>
        </p:blipFill>
        <p:spPr>
          <a:xfrm>
            <a:off x="-2569522" y="-24470"/>
            <a:ext cx="647790" cy="58110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8887A49A-502E-3D55-6221-58413E56304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376565" y="1486336"/>
            <a:ext cx="2318993" cy="42865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66040C17-8590-0B32-02BD-A766B0EEBD6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05692" y="5006741"/>
            <a:ext cx="2442950" cy="3029804"/>
          </a:xfrm>
          <a:prstGeom prst="rect">
            <a:avLst/>
          </a:prstGeom>
        </p:spPr>
      </p:pic>
    </p:spTree>
    <p:extLst>
      <p:ext uri="{BB962C8B-B14F-4D97-AF65-F5344CB8AC3E}">
        <p14:creationId xmlns:p14="http://schemas.microsoft.com/office/powerpoint/2010/main" val="38054410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all-out + image v1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E6626C-77B9-715C-A108-0E0B2AAF8EE4}"/>
              </a:ext>
            </a:extLst>
          </p:cNvPr>
          <p:cNvSpPr/>
          <p:nvPr userDrawn="1"/>
        </p:nvSpPr>
        <p:spPr>
          <a:xfrm>
            <a:off x="0" y="0"/>
            <a:ext cx="12192000" cy="6858000"/>
          </a:xfrm>
          <a:prstGeom prst="rect">
            <a:avLst/>
          </a:prstGeom>
          <a:pattFill prst="lgCheck">
            <a:fgClr>
              <a:srgbClr val="D1D2D0"/>
            </a:fgClr>
            <a:bgClr>
              <a:srgbClr val="E8E8E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a:extLst>
              <a:ext uri="{FF2B5EF4-FFF2-40B4-BE49-F238E27FC236}">
                <a16:creationId xmlns:a16="http://schemas.microsoft.com/office/drawing/2014/main" id="{5E0C4596-10DB-A935-8DFD-110ED531E1CE}"/>
              </a:ext>
            </a:extLst>
          </p:cNvPr>
          <p:cNvSpPr>
            <a:spLocks noGrp="1"/>
          </p:cNvSpPr>
          <p:nvPr>
            <p:ph type="pic" sz="quarter" idx="15"/>
          </p:nvPr>
        </p:nvSpPr>
        <p:spPr>
          <a:xfrm>
            <a:off x="0" y="0"/>
            <a:ext cx="12192000" cy="6858000"/>
          </a:xfrm>
          <a:custGeom>
            <a:avLst/>
            <a:gdLst>
              <a:gd name="connsiteX0" fmla="*/ 8743862 w 12192000"/>
              <a:gd name="connsiteY0" fmla="*/ 5345934 h 6858000"/>
              <a:gd name="connsiteX1" fmla="*/ 8305939 w 12192000"/>
              <a:gd name="connsiteY1" fmla="*/ 5471698 h 6858000"/>
              <a:gd name="connsiteX2" fmla="*/ 5918274 w 12192000"/>
              <a:gd name="connsiteY2" fmla="*/ 6853695 h 6858000"/>
              <a:gd name="connsiteX3" fmla="*/ 9495476 w 12192000"/>
              <a:gd name="connsiteY3" fmla="*/ 6853695 h 6858000"/>
              <a:gd name="connsiteX4" fmla="*/ 9572775 w 12192000"/>
              <a:gd name="connsiteY4" fmla="*/ 5811815 h 6858000"/>
              <a:gd name="connsiteX5" fmla="*/ 8743862 w 12192000"/>
              <a:gd name="connsiteY5" fmla="*/ 5345934 h 6858000"/>
              <a:gd name="connsiteX6" fmla="*/ 12187734 w 12192000"/>
              <a:gd name="connsiteY6" fmla="*/ 3430105 h 6858000"/>
              <a:gd name="connsiteX7" fmla="*/ 11688590 w 12192000"/>
              <a:gd name="connsiteY7" fmla="*/ 3554013 h 6858000"/>
              <a:gd name="connsiteX8" fmla="*/ 11347296 w 12192000"/>
              <a:gd name="connsiteY8" fmla="*/ 4814466 h 6858000"/>
              <a:gd name="connsiteX9" fmla="*/ 12187734 w 12192000"/>
              <a:gd name="connsiteY9" fmla="*/ 5271647 h 6858000"/>
              <a:gd name="connsiteX10" fmla="*/ 5499817 w 12192000"/>
              <a:gd name="connsiteY10" fmla="*/ 4264 h 6858000"/>
              <a:gd name="connsiteX11" fmla="*/ 6058333 w 12192000"/>
              <a:gd name="connsiteY11" fmla="*/ 324034 h 6858000"/>
              <a:gd name="connsiteX12" fmla="*/ 6122777 w 12192000"/>
              <a:gd name="connsiteY12" fmla="*/ 810084 h 6858000"/>
              <a:gd name="connsiteX13" fmla="*/ 5822038 w 12192000"/>
              <a:gd name="connsiteY13" fmla="*/ 1202336 h 6858000"/>
              <a:gd name="connsiteX14" fmla="*/ 5499817 w 12192000"/>
              <a:gd name="connsiteY14" fmla="*/ 1287608 h 6858000"/>
              <a:gd name="connsiteX15" fmla="*/ 4937005 w 12192000"/>
              <a:gd name="connsiteY15" fmla="*/ 967837 h 6858000"/>
              <a:gd name="connsiteX16" fmla="*/ 4872561 w 12192000"/>
              <a:gd name="connsiteY16" fmla="*/ 477523 h 6858000"/>
              <a:gd name="connsiteX17" fmla="*/ 5173300 w 12192000"/>
              <a:gd name="connsiteY17" fmla="*/ 89536 h 6858000"/>
              <a:gd name="connsiteX18" fmla="*/ 5499817 w 12192000"/>
              <a:gd name="connsiteY18" fmla="*/ 4264 h 6858000"/>
              <a:gd name="connsiteX19" fmla="*/ 0 w 12192000"/>
              <a:gd name="connsiteY19" fmla="*/ 0 h 6858000"/>
              <a:gd name="connsiteX20" fmla="*/ 4838191 w 12192000"/>
              <a:gd name="connsiteY20" fmla="*/ 0 h 6858000"/>
              <a:gd name="connsiteX21" fmla="*/ 4696414 w 12192000"/>
              <a:gd name="connsiteY21" fmla="*/ 1104273 h 6858000"/>
              <a:gd name="connsiteX22" fmla="*/ 5499817 w 12192000"/>
              <a:gd name="connsiteY22" fmla="*/ 1564742 h 6858000"/>
              <a:gd name="connsiteX23" fmla="*/ 5963815 w 12192000"/>
              <a:gd name="connsiteY23" fmla="*/ 1441097 h 6858000"/>
              <a:gd name="connsiteX24" fmla="*/ 6303221 w 12192000"/>
              <a:gd name="connsiteY24" fmla="*/ 183335 h 6858000"/>
              <a:gd name="connsiteX25" fmla="*/ 6161444 w 12192000"/>
              <a:gd name="connsiteY25" fmla="*/ 0 h 6858000"/>
              <a:gd name="connsiteX26" fmla="*/ 12192000 w 12192000"/>
              <a:gd name="connsiteY26" fmla="*/ 0 h 6858000"/>
              <a:gd name="connsiteX27" fmla="*/ 12192000 w 12192000"/>
              <a:gd name="connsiteY27" fmla="*/ 6858000 h 6858000"/>
              <a:gd name="connsiteX28" fmla="*/ 0 w 12192000"/>
              <a:gd name="connsiteY2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2000" h="6858000">
                <a:moveTo>
                  <a:pt x="8743862" y="5345934"/>
                </a:moveTo>
                <a:cubicBezTo>
                  <a:pt x="8594550" y="5350191"/>
                  <a:pt x="8444163" y="5390974"/>
                  <a:pt x="8305939" y="5471698"/>
                </a:cubicBezTo>
                <a:lnTo>
                  <a:pt x="5918274" y="6853695"/>
                </a:lnTo>
                <a:lnTo>
                  <a:pt x="9495476" y="6853695"/>
                </a:lnTo>
                <a:cubicBezTo>
                  <a:pt x="9727372" y="6565241"/>
                  <a:pt x="9770316" y="6151933"/>
                  <a:pt x="9572775" y="5811815"/>
                </a:cubicBezTo>
                <a:cubicBezTo>
                  <a:pt x="9395633" y="5503987"/>
                  <a:pt x="9072348" y="5336569"/>
                  <a:pt x="8743862" y="5345934"/>
                </a:cubicBezTo>
                <a:close/>
                <a:moveTo>
                  <a:pt x="12187734" y="3430105"/>
                </a:moveTo>
                <a:cubicBezTo>
                  <a:pt x="12021353" y="3421559"/>
                  <a:pt x="11846439" y="3460014"/>
                  <a:pt x="11688590" y="3554013"/>
                </a:cubicBezTo>
                <a:cubicBezTo>
                  <a:pt x="11244907" y="3806104"/>
                  <a:pt x="11095591" y="4370103"/>
                  <a:pt x="11347296" y="4814466"/>
                </a:cubicBezTo>
                <a:cubicBezTo>
                  <a:pt x="11526475" y="5122101"/>
                  <a:pt x="11854972" y="5288737"/>
                  <a:pt x="12187734" y="5271647"/>
                </a:cubicBezTo>
                <a:close/>
                <a:moveTo>
                  <a:pt x="5499817" y="4264"/>
                </a:moveTo>
                <a:cubicBezTo>
                  <a:pt x="5727520" y="4264"/>
                  <a:pt x="5942334" y="127908"/>
                  <a:pt x="6058333" y="324034"/>
                </a:cubicBezTo>
                <a:cubicBezTo>
                  <a:pt x="6144259" y="473260"/>
                  <a:pt x="6170036" y="643804"/>
                  <a:pt x="6122777" y="810084"/>
                </a:cubicBezTo>
                <a:cubicBezTo>
                  <a:pt x="6079814" y="976365"/>
                  <a:pt x="5972408" y="1117064"/>
                  <a:pt x="5822038" y="1202336"/>
                </a:cubicBezTo>
                <a:cubicBezTo>
                  <a:pt x="5723224" y="1257762"/>
                  <a:pt x="5611520" y="1287608"/>
                  <a:pt x="5499817" y="1287608"/>
                </a:cubicBezTo>
                <a:cubicBezTo>
                  <a:pt x="5267820" y="1287608"/>
                  <a:pt x="5053005" y="1163963"/>
                  <a:pt x="4937005" y="967837"/>
                </a:cubicBezTo>
                <a:cubicBezTo>
                  <a:pt x="4851080" y="818611"/>
                  <a:pt x="4829598" y="643804"/>
                  <a:pt x="4872561" y="477523"/>
                </a:cubicBezTo>
                <a:cubicBezTo>
                  <a:pt x="4919820" y="311243"/>
                  <a:pt x="5027227" y="174808"/>
                  <a:pt x="5173300" y="89536"/>
                </a:cubicBezTo>
                <a:cubicBezTo>
                  <a:pt x="5272115" y="34109"/>
                  <a:pt x="5383818" y="4264"/>
                  <a:pt x="5499817" y="4264"/>
                </a:cubicBezTo>
                <a:close/>
                <a:moveTo>
                  <a:pt x="0" y="0"/>
                </a:moveTo>
                <a:lnTo>
                  <a:pt x="4838191" y="0"/>
                </a:lnTo>
                <a:cubicBezTo>
                  <a:pt x="4550342" y="285661"/>
                  <a:pt x="4481600" y="737603"/>
                  <a:pt x="4696414" y="1104273"/>
                </a:cubicBezTo>
                <a:cubicBezTo>
                  <a:pt x="4868265" y="1402725"/>
                  <a:pt x="5177597" y="1564742"/>
                  <a:pt x="5499817" y="1564742"/>
                </a:cubicBezTo>
                <a:cubicBezTo>
                  <a:pt x="5658779" y="1564742"/>
                  <a:pt x="5817742" y="1526369"/>
                  <a:pt x="5963815" y="1441097"/>
                </a:cubicBezTo>
                <a:cubicBezTo>
                  <a:pt x="6406331" y="1189545"/>
                  <a:pt x="6556701" y="626749"/>
                  <a:pt x="6303221" y="183335"/>
                </a:cubicBezTo>
                <a:cubicBezTo>
                  <a:pt x="6260258" y="115117"/>
                  <a:pt x="6212999" y="55427"/>
                  <a:pt x="6161444" y="0"/>
                </a:cubicBezTo>
                <a:lnTo>
                  <a:pt x="12192000" y="0"/>
                </a:lnTo>
                <a:lnTo>
                  <a:pt x="12192000" y="6858000"/>
                </a:lnTo>
                <a:lnTo>
                  <a:pt x="0" y="6858000"/>
                </a:lnTo>
                <a:close/>
              </a:path>
            </a:pathLst>
          </a:custGeom>
          <a:noFill/>
        </p:spPr>
        <p:txBody>
          <a:bodyPr wrap="square" bIns="1116000" anchor="ctr" anchorCtr="0">
            <a:noAutofit/>
          </a:bodyPr>
          <a:lstStyle>
            <a:lvl1pPr marL="0" indent="0" algn="ctr">
              <a:lnSpc>
                <a:spcPts val="1900"/>
              </a:lnSpc>
              <a:buNone/>
              <a:defRPr>
                <a:solidFill>
                  <a:schemeClr val="accent2"/>
                </a:solidFill>
              </a:defRPr>
            </a:lvl1pPr>
          </a:lstStyle>
          <a:p>
            <a:pPr marL="0" marR="0" lvl="0" indent="0" algn="ctr" defTabSz="914400" rtl="0" eaLnBrk="1" fontAlgn="auto" latinLnBrk="0" hangingPunct="1">
              <a:lnSpc>
                <a:spcPct val="100000"/>
              </a:lnSpc>
              <a:spcBef>
                <a:spcPts val="1000"/>
              </a:spcBef>
              <a:spcAft>
                <a:spcPts val="600"/>
              </a:spcAft>
              <a:buClr>
                <a:schemeClr val="accent6"/>
              </a:buClr>
              <a:buSzTx/>
              <a:buFont typeface="Arial" panose="020B0604020202020204" pitchFamily="34" charset="0"/>
              <a:buNone/>
              <a:tabLst/>
              <a:defRPr/>
            </a:pPr>
            <a:r>
              <a:rPr lang="en-GB"/>
              <a:t>Click icon to add picture</a:t>
            </a:r>
            <a:endParaRPr lang="en-GB" dirty="0"/>
          </a:p>
        </p:txBody>
      </p:sp>
      <p:sp>
        <p:nvSpPr>
          <p:cNvPr id="6" name="Freeform 129">
            <a:extLst>
              <a:ext uri="{FF2B5EF4-FFF2-40B4-BE49-F238E27FC236}">
                <a16:creationId xmlns:a16="http://schemas.microsoft.com/office/drawing/2014/main" id="{4D3C8D99-F181-8AE7-1016-4333DF56B407}"/>
              </a:ext>
            </a:extLst>
          </p:cNvPr>
          <p:cNvSpPr>
            <a:spLocks noChangeArrowheads="1"/>
          </p:cNvSpPr>
          <p:nvPr userDrawn="1"/>
        </p:nvSpPr>
        <p:spPr bwMode="auto">
          <a:xfrm>
            <a:off x="4487851" y="0"/>
            <a:ext cx="2079397" cy="1569005"/>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4"/>
          </a:solidFill>
          <a:ln w="19050">
            <a:solidFill>
              <a:schemeClr val="accent4"/>
            </a:solidFill>
          </a:ln>
          <a:effectLst/>
        </p:spPr>
        <p:txBody>
          <a:bodyPr wrap="none" anchor="ctr"/>
          <a:lstStyle/>
          <a:p>
            <a:endParaRPr dirty="0"/>
          </a:p>
        </p:txBody>
      </p:sp>
      <p:sp>
        <p:nvSpPr>
          <p:cNvPr id="11" name="Freeform 128">
            <a:extLst>
              <a:ext uri="{FF2B5EF4-FFF2-40B4-BE49-F238E27FC236}">
                <a16:creationId xmlns:a16="http://schemas.microsoft.com/office/drawing/2014/main" id="{918B1E0F-BE98-107C-5759-68B96BFF586B}"/>
              </a:ext>
            </a:extLst>
          </p:cNvPr>
          <p:cNvSpPr>
            <a:spLocks noChangeArrowheads="1"/>
          </p:cNvSpPr>
          <p:nvPr userDrawn="1"/>
        </p:nvSpPr>
        <p:spPr bwMode="auto">
          <a:xfrm>
            <a:off x="11100854" y="3419475"/>
            <a:ext cx="1096409" cy="1871451"/>
          </a:xfrm>
          <a:custGeom>
            <a:avLst/>
            <a:gdLst>
              <a:gd name="T0" fmla="*/ 139 w 257"/>
              <a:gd name="T1" fmla="*/ 31 h 438"/>
              <a:gd name="T2" fmla="*/ 59 w 257"/>
              <a:gd name="T3" fmla="*/ 326 h 438"/>
              <a:gd name="T4" fmla="*/ 256 w 257"/>
              <a:gd name="T5" fmla="*/ 433 h 438"/>
              <a:gd name="T6" fmla="*/ 256 w 257"/>
              <a:gd name="T7" fmla="*/ 2 h 438"/>
              <a:gd name="T8" fmla="*/ 139 w 257"/>
              <a:gd name="T9" fmla="*/ 31 h 438"/>
            </a:gdLst>
            <a:ahLst/>
            <a:cxnLst>
              <a:cxn ang="0">
                <a:pos x="T0" y="T1"/>
              </a:cxn>
              <a:cxn ang="0">
                <a:pos x="T2" y="T3"/>
              </a:cxn>
              <a:cxn ang="0">
                <a:pos x="T4" y="T5"/>
              </a:cxn>
              <a:cxn ang="0">
                <a:pos x="T6" y="T7"/>
              </a:cxn>
              <a:cxn ang="0">
                <a:pos x="T8" y="T9"/>
              </a:cxn>
            </a:cxnLst>
            <a:rect l="0" t="0" r="r" b="b"/>
            <a:pathLst>
              <a:path w="257" h="438">
                <a:moveTo>
                  <a:pt x="139" y="31"/>
                </a:moveTo>
                <a:cubicBezTo>
                  <a:pt x="35" y="90"/>
                  <a:pt x="0" y="222"/>
                  <a:pt x="59" y="326"/>
                </a:cubicBezTo>
                <a:cubicBezTo>
                  <a:pt x="101" y="398"/>
                  <a:pt x="178" y="437"/>
                  <a:pt x="256" y="433"/>
                </a:cubicBezTo>
                <a:lnTo>
                  <a:pt x="256" y="2"/>
                </a:lnTo>
                <a:cubicBezTo>
                  <a:pt x="217" y="0"/>
                  <a:pt x="176" y="9"/>
                  <a:pt x="139" y="31"/>
                </a:cubicBezTo>
              </a:path>
            </a:pathLst>
          </a:custGeom>
          <a:solidFill>
            <a:srgbClr val="00D7BD"/>
          </a:solidFill>
          <a:ln w="19050">
            <a:solidFill>
              <a:schemeClr val="accent1"/>
            </a:solidFill>
          </a:ln>
          <a:effectLst/>
        </p:spPr>
        <p:txBody>
          <a:bodyPr wrap="none" anchor="ctr"/>
          <a:lstStyle/>
          <a:p>
            <a:endParaRPr dirty="0"/>
          </a:p>
        </p:txBody>
      </p:sp>
      <p:sp>
        <p:nvSpPr>
          <p:cNvPr id="17" name="Freeform 130">
            <a:extLst>
              <a:ext uri="{FF2B5EF4-FFF2-40B4-BE49-F238E27FC236}">
                <a16:creationId xmlns:a16="http://schemas.microsoft.com/office/drawing/2014/main" id="{AE7D05C4-8DFA-8683-68D9-A18F38AD004B}"/>
              </a:ext>
            </a:extLst>
          </p:cNvPr>
          <p:cNvSpPr>
            <a:spLocks noChangeArrowheads="1"/>
          </p:cNvSpPr>
          <p:nvPr userDrawn="1"/>
        </p:nvSpPr>
        <p:spPr bwMode="auto">
          <a:xfrm>
            <a:off x="5937074" y="5213380"/>
            <a:ext cx="3856336" cy="1644620"/>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D7BD"/>
          </a:solidFill>
          <a:ln w="19050">
            <a:solidFill>
              <a:schemeClr val="accent1"/>
            </a:solidFill>
          </a:ln>
          <a:effectLst/>
        </p:spPr>
        <p:txBody>
          <a:bodyPr wrap="none" anchor="ctr"/>
          <a:lstStyle/>
          <a:p>
            <a:endParaRPr/>
          </a:p>
        </p:txBody>
      </p:sp>
      <p:sp>
        <p:nvSpPr>
          <p:cNvPr id="14" name="Title 1">
            <a:extLst>
              <a:ext uri="{FF2B5EF4-FFF2-40B4-BE49-F238E27FC236}">
                <a16:creationId xmlns:a16="http://schemas.microsoft.com/office/drawing/2014/main" id="{ED878C1E-6FBA-4C79-A678-CC522AB6304C}"/>
              </a:ext>
            </a:extLst>
          </p:cNvPr>
          <p:cNvSpPr>
            <a:spLocks noGrp="1"/>
          </p:cNvSpPr>
          <p:nvPr userDrawn="1">
            <p:ph type="title"/>
          </p:nvPr>
        </p:nvSpPr>
        <p:spPr>
          <a:xfrm>
            <a:off x="442913" y="1376363"/>
            <a:ext cx="4038687" cy="3245879"/>
          </a:xfrm>
        </p:spPr>
        <p:txBody>
          <a:bodyPr vert="horz" lIns="0" tIns="0" rIns="0" bIns="0" rtlCol="0" anchor="t" anchorCtr="0">
            <a:normAutofit/>
          </a:bodyPr>
          <a:lstStyle>
            <a:lvl1pPr marL="0" indent="0">
              <a:lnSpc>
                <a:spcPts val="5000"/>
              </a:lnSpc>
              <a:buFont typeface="Arial" panose="020B0604020202020204" pitchFamily="34" charset="0"/>
              <a:buNone/>
              <a:defRPr lang="en-GB" sz="5400" b="1" dirty="0">
                <a:solidFill>
                  <a:schemeClr val="tx2"/>
                </a:solidFill>
                <a:latin typeface="+mj-lt"/>
              </a:defRPr>
            </a:lvl1pPr>
          </a:lstStyle>
          <a:p>
            <a:pPr lvl="0"/>
            <a:r>
              <a:rPr lang="en-GB"/>
              <a:t>Click to edit Master title style</a:t>
            </a:r>
            <a:endParaRPr lang="en-GB" dirty="0"/>
          </a:p>
        </p:txBody>
      </p:sp>
      <p:sp>
        <p:nvSpPr>
          <p:cNvPr id="15" name="Text Placeholder 2">
            <a:extLst>
              <a:ext uri="{FF2B5EF4-FFF2-40B4-BE49-F238E27FC236}">
                <a16:creationId xmlns:a16="http://schemas.microsoft.com/office/drawing/2014/main" id="{1954511D-8D7B-47B9-BEAF-9346F271E02D}"/>
              </a:ext>
            </a:extLst>
          </p:cNvPr>
          <p:cNvSpPr>
            <a:spLocks noGrp="1"/>
          </p:cNvSpPr>
          <p:nvPr userDrawn="1">
            <p:ph type="body" idx="1"/>
          </p:nvPr>
        </p:nvSpPr>
        <p:spPr>
          <a:xfrm>
            <a:off x="442913" y="444440"/>
            <a:ext cx="4038687" cy="931923"/>
          </a:xfrm>
        </p:spPr>
        <p:txBody>
          <a:bodyPr vert="horz" lIns="0" tIns="0" rIns="0" bIns="0" rtlCol="0" anchor="t" anchorCtr="0">
            <a:normAutofit/>
          </a:bodyPr>
          <a:lstStyle>
            <a:lvl1pPr marL="0" indent="0">
              <a:buNone/>
              <a:defRPr lang="en-US" sz="2800" b="0" smtClean="0">
                <a:solidFill>
                  <a:schemeClr val="tx2"/>
                </a:solidFill>
                <a:latin typeface="+mj-lt"/>
              </a:defRPr>
            </a:lvl1pPr>
          </a:lstStyle>
          <a:p>
            <a:pPr marL="228600" lvl="0" indent="-228600">
              <a:spcAft>
                <a:spcPts val="0"/>
              </a:spcAft>
            </a:pPr>
            <a:r>
              <a:rPr lang="en-GB"/>
              <a:t>Click to edit Master text styles</a:t>
            </a:r>
          </a:p>
        </p:txBody>
      </p:sp>
      <p:sp>
        <p:nvSpPr>
          <p:cNvPr id="3" name="Rectangle 2">
            <a:extLst>
              <a:ext uri="{FF2B5EF4-FFF2-40B4-BE49-F238E27FC236}">
                <a16:creationId xmlns:a16="http://schemas.microsoft.com/office/drawing/2014/main" id="{73DA6D39-6382-8EFB-5E5F-19F295823747}"/>
              </a:ext>
            </a:extLst>
          </p:cNvPr>
          <p:cNvSpPr/>
          <p:nvPr userDrawn="1"/>
        </p:nvSpPr>
        <p:spPr>
          <a:xfrm>
            <a:off x="-4408226" y="-1331354"/>
            <a:ext cx="4327320" cy="952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To replace the image:</a:t>
            </a:r>
          </a:p>
          <a:p>
            <a:pPr algn="l"/>
            <a:endParaRPr lang="en-GB" sz="1400" dirty="0">
              <a:solidFill>
                <a:schemeClr val="tx2"/>
              </a:solidFill>
            </a:endParaRPr>
          </a:p>
          <a:p>
            <a:pPr algn="l"/>
            <a:r>
              <a:rPr lang="en-GB" sz="1400" dirty="0">
                <a:solidFill>
                  <a:schemeClr val="tx2"/>
                </a:solidFill>
              </a:rPr>
              <a:t>Click on the image and press </a:t>
            </a:r>
            <a:r>
              <a:rPr lang="en-GB" sz="1400" b="1" dirty="0">
                <a:solidFill>
                  <a:schemeClr val="accent4"/>
                </a:solidFill>
              </a:rPr>
              <a:t>Delete</a:t>
            </a:r>
            <a:r>
              <a:rPr lang="en-GB" sz="1400" dirty="0">
                <a:solidFill>
                  <a:schemeClr val="tx2"/>
                </a:solidFill>
              </a:rPr>
              <a:t>. Then click the icon within the shape and select your image when prompted and click </a:t>
            </a:r>
            <a:r>
              <a:rPr lang="en-GB" sz="1400" b="1" dirty="0">
                <a:solidFill>
                  <a:schemeClr val="accent4"/>
                </a:solidFill>
              </a:rPr>
              <a:t>Insert</a:t>
            </a:r>
            <a:r>
              <a:rPr lang="en-GB" sz="1400" dirty="0">
                <a:solidFill>
                  <a:schemeClr val="tx2"/>
                </a:solidFill>
              </a:rPr>
              <a:t>.</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Once the image is imported right click it and select </a:t>
            </a:r>
            <a:r>
              <a:rPr lang="en-GB" sz="1400" b="1" dirty="0">
                <a:solidFill>
                  <a:schemeClr val="accent4"/>
                </a:solidFill>
              </a:rPr>
              <a:t>Send to Back</a:t>
            </a:r>
            <a:r>
              <a:rPr lang="en-GB" sz="1400" dirty="0">
                <a:solidFill>
                  <a:schemeClr val="tx2"/>
                </a:solidFill>
              </a:rPr>
              <a:t>. This will allow any text that you input to sit on top of the image.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move the image within the shape right click on the image and then select </a:t>
            </a:r>
            <a:r>
              <a:rPr lang="en-GB" sz="1400" b="1" dirty="0">
                <a:solidFill>
                  <a:schemeClr val="accent4"/>
                </a:solidFill>
              </a:rPr>
              <a:t>Crop</a:t>
            </a:r>
            <a:r>
              <a:rPr lang="en-GB" sz="1400" dirty="0">
                <a:solidFill>
                  <a:schemeClr val="tx2"/>
                </a:solidFill>
              </a:rPr>
              <a:t> and you will be able to move the image within the shape. </a:t>
            </a: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endParaRPr lang="en-GB" sz="1400" dirty="0">
              <a:solidFill>
                <a:schemeClr val="tx2"/>
              </a:solidFill>
            </a:endParaRPr>
          </a:p>
          <a:p>
            <a:pPr algn="l"/>
            <a:r>
              <a:rPr lang="en-GB" sz="1400" dirty="0">
                <a:solidFill>
                  <a:schemeClr val="tx2"/>
                </a:solidFill>
              </a:rPr>
              <a:t>If you need to change the contrast of the image to make the text more visible: select the image then click on </a:t>
            </a:r>
            <a:r>
              <a:rPr lang="en-GB" sz="1400" b="1" dirty="0">
                <a:solidFill>
                  <a:schemeClr val="accent4"/>
                </a:solidFill>
              </a:rPr>
              <a:t>Picture Format </a:t>
            </a:r>
            <a:r>
              <a:rPr lang="en-GB" sz="1400" dirty="0">
                <a:solidFill>
                  <a:schemeClr val="tx2"/>
                </a:solidFill>
              </a:rPr>
              <a:t>from the top menu. Click on </a:t>
            </a:r>
            <a:r>
              <a:rPr lang="en-GB" sz="1400" b="1" dirty="0">
                <a:solidFill>
                  <a:schemeClr val="accent4"/>
                </a:solidFill>
              </a:rPr>
              <a:t>Corrections</a:t>
            </a:r>
            <a:r>
              <a:rPr lang="en-GB" sz="1400" dirty="0">
                <a:solidFill>
                  <a:schemeClr val="tx2"/>
                </a:solidFill>
              </a:rPr>
              <a:t> and then an option from the dropdown selection.   </a:t>
            </a:r>
          </a:p>
        </p:txBody>
      </p:sp>
      <p:pic>
        <p:nvPicPr>
          <p:cNvPr id="4" name="Picture 3" descr="A screenshot of a computer&#10;&#10;Description automatically generated">
            <a:extLst>
              <a:ext uri="{FF2B5EF4-FFF2-40B4-BE49-F238E27FC236}">
                <a16:creationId xmlns:a16="http://schemas.microsoft.com/office/drawing/2014/main" id="{F92BFA59-7472-74A3-890E-0848F11851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91227" y="2947248"/>
            <a:ext cx="1414021" cy="701436"/>
          </a:xfrm>
          <a:prstGeom prst="rect">
            <a:avLst/>
          </a:prstGeom>
        </p:spPr>
      </p:pic>
      <p:pic>
        <p:nvPicPr>
          <p:cNvPr id="5" name="Picture 4">
            <a:extLst>
              <a:ext uri="{FF2B5EF4-FFF2-40B4-BE49-F238E27FC236}">
                <a16:creationId xmlns:a16="http://schemas.microsoft.com/office/drawing/2014/main" id="{4C1D40EB-9A03-506D-963B-8972E75DF951}"/>
              </a:ext>
            </a:extLst>
          </p:cNvPr>
          <p:cNvPicPr>
            <a:picLocks noChangeAspect="1"/>
          </p:cNvPicPr>
          <p:nvPr userDrawn="1"/>
        </p:nvPicPr>
        <p:blipFill>
          <a:blip r:embed="rId3"/>
          <a:stretch>
            <a:fillRect/>
          </a:stretch>
        </p:blipFill>
        <p:spPr>
          <a:xfrm>
            <a:off x="-2569522" y="-24470"/>
            <a:ext cx="647790" cy="581106"/>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32024DAF-82B2-E461-5FAF-06091AE840A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376565" y="1486336"/>
            <a:ext cx="2318993" cy="42865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C9B860BF-0E58-6FAE-1E2E-26F9E680396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05692" y="5006741"/>
            <a:ext cx="2442950" cy="3029804"/>
          </a:xfrm>
          <a:prstGeom prst="rect">
            <a:avLst/>
          </a:prstGeom>
        </p:spPr>
      </p:pic>
    </p:spTree>
    <p:extLst>
      <p:ext uri="{BB962C8B-B14F-4D97-AF65-F5344CB8AC3E}">
        <p14:creationId xmlns:p14="http://schemas.microsoft.com/office/powerpoint/2010/main" val="398546522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in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GB"/>
              <a:t>Click to edit Master title style</a:t>
            </a:r>
            <a:endParaRPr lang="en-GB" dirty="0"/>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p:nvPr>
        </p:nvSpPr>
        <p:spPr>
          <a:xfrm>
            <a:off x="1404000" y="1044000"/>
            <a:ext cx="2700000" cy="2700000"/>
          </a:xfrm>
          <a:prstGeom prst="ellipse">
            <a:avLst/>
          </a:prstGeom>
          <a:solidFill>
            <a:schemeClr val="accent1"/>
          </a:solidFill>
        </p:spPr>
        <p:txBody>
          <a:bodyPr bIns="72000" anchor="ctr" anchorCtr="0"/>
          <a:lstStyle>
            <a:lvl1pPr marL="0" indent="0" algn="ctr">
              <a:lnSpc>
                <a:spcPts val="1590"/>
              </a:lnSpc>
              <a:buNone/>
              <a:defRPr sz="1410">
                <a:solidFill>
                  <a:schemeClr val="tx2"/>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p:nvPr>
        </p:nvSpPr>
        <p:spPr>
          <a:xfrm>
            <a:off x="4746600" y="1044000"/>
            <a:ext cx="2700000" cy="2700000"/>
          </a:xfrm>
          <a:prstGeom prst="ellipse">
            <a:avLst/>
          </a:prstGeom>
          <a:solidFill>
            <a:schemeClr val="accent4"/>
          </a:solidFill>
        </p:spPr>
        <p:txBody>
          <a:bodyPr bIns="72000" anchor="ctr" anchorCtr="0"/>
          <a:lstStyle>
            <a:lvl1pPr marL="0" indent="0" algn="ctr">
              <a:lnSpc>
                <a:spcPts val="1590"/>
              </a:lnSpc>
              <a:buNone/>
              <a:defRPr sz="1410">
                <a:solidFill>
                  <a:schemeClr val="bg1"/>
                </a:solidFill>
              </a:defRPr>
            </a:lvl1pPr>
          </a:lstStyle>
          <a:p>
            <a:pPr lvl="0"/>
            <a:r>
              <a:rPr lang="en-GB"/>
              <a:t>Click to edit Master text styles</a:t>
            </a:r>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p:nvPr>
        </p:nvSpPr>
        <p:spPr>
          <a:xfrm>
            <a:off x="8089200" y="1044000"/>
            <a:ext cx="2700000" cy="2700000"/>
          </a:xfrm>
          <a:prstGeom prst="ellipse">
            <a:avLst/>
          </a:prstGeom>
          <a:solidFill>
            <a:schemeClr val="accent5"/>
          </a:solidFill>
        </p:spPr>
        <p:txBody>
          <a:bodyPr bIns="72000" anchor="ctr" anchorCtr="0"/>
          <a:lstStyle>
            <a:lvl1pPr marL="0" indent="0" algn="ctr">
              <a:lnSpc>
                <a:spcPts val="1590"/>
              </a:lnSpc>
              <a:buNone/>
              <a:defRPr sz="1410">
                <a:solidFill>
                  <a:schemeClr val="bg1"/>
                </a:solidFill>
              </a:defRPr>
            </a:lvl1pPr>
          </a:lstStyle>
          <a:p>
            <a:pPr lvl="0"/>
            <a:r>
              <a:rPr lang="en-GB"/>
              <a:t>Click to edit Master text styles</a:t>
            </a:r>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p:nvPr>
        </p:nvSpPr>
        <p:spPr>
          <a:xfrm>
            <a:off x="3075300" y="3600000"/>
            <a:ext cx="2700000" cy="2700000"/>
          </a:xfrm>
          <a:prstGeom prst="ellipse">
            <a:avLst/>
          </a:prstGeom>
          <a:solidFill>
            <a:schemeClr val="accent3"/>
          </a:solidFill>
        </p:spPr>
        <p:txBody>
          <a:bodyPr bIns="72000" anchor="ctr" anchorCtr="0"/>
          <a:lstStyle>
            <a:lvl1pPr marL="0" indent="0" algn="ctr">
              <a:lnSpc>
                <a:spcPts val="1590"/>
              </a:lnSpc>
              <a:buNone/>
              <a:defRPr sz="1410">
                <a:solidFill>
                  <a:schemeClr val="bg1"/>
                </a:solidFill>
              </a:defRPr>
            </a:lvl1pPr>
          </a:lstStyle>
          <a:p>
            <a:pPr lvl="0"/>
            <a:r>
              <a:rPr lang="en-GB"/>
              <a:t>Click to edit Master text styles</a:t>
            </a:r>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p:nvPr>
        </p:nvSpPr>
        <p:spPr>
          <a:xfrm>
            <a:off x="6417900" y="3600000"/>
            <a:ext cx="2700000" cy="2700000"/>
          </a:xfrm>
          <a:prstGeom prst="ellipse">
            <a:avLst/>
          </a:prstGeom>
          <a:solidFill>
            <a:schemeClr val="accent6"/>
          </a:solidFill>
        </p:spPr>
        <p:txBody>
          <a:bodyPr bIns="72000" anchor="ctr" anchorCtr="0"/>
          <a:lstStyle>
            <a:lvl1pPr marL="0" indent="0" algn="ctr">
              <a:lnSpc>
                <a:spcPts val="1590"/>
              </a:lnSpc>
              <a:buNone/>
              <a:defRPr sz="141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989471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in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GB"/>
              <a:t>Click to edit Master title style</a:t>
            </a:r>
            <a:endParaRPr lang="en-GB" dirty="0"/>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dirty="0">
              <a:solidFill>
                <a:schemeClr val="bg1"/>
              </a:solidFill>
            </a:endParaRPr>
          </a:p>
        </p:txBody>
      </p:sp>
      <p:sp>
        <p:nvSpPr>
          <p:cNvPr id="3" name="Rectangle 2">
            <a:extLst>
              <a:ext uri="{FF2B5EF4-FFF2-40B4-BE49-F238E27FC236}">
                <a16:creationId xmlns:a16="http://schemas.microsoft.com/office/drawing/2014/main" id="{6DECCCD9-7956-A564-42D4-C7B7C6A1704F}"/>
              </a:ext>
            </a:extLst>
          </p:cNvPr>
          <p:cNvSpPr/>
          <p:nvPr userDrawn="1"/>
        </p:nvSpPr>
        <p:spPr>
          <a:xfrm>
            <a:off x="-4527495" y="0"/>
            <a:ext cx="4327320" cy="1930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400" dirty="0">
                <a:solidFill>
                  <a:schemeClr val="tx2"/>
                </a:solidFill>
              </a:rPr>
              <a:t>How to use</a:t>
            </a:r>
          </a:p>
          <a:p>
            <a:pPr marL="285750" indent="-285750" algn="l">
              <a:buFont typeface="Arial" panose="020B0604020202020204" pitchFamily="34" charset="0"/>
              <a:buChar char="•"/>
            </a:pPr>
            <a:endParaRPr lang="en-GB" sz="1400" dirty="0">
              <a:solidFill>
                <a:schemeClr val="tx2"/>
              </a:solidFill>
            </a:endParaRPr>
          </a:p>
          <a:p>
            <a:pPr marL="285750" indent="-285750" algn="l">
              <a:buFont typeface="Arial" panose="020B0604020202020204" pitchFamily="34" charset="0"/>
              <a:buChar char="•"/>
            </a:pPr>
            <a:r>
              <a:rPr lang="en-GB" sz="1400" b="1" dirty="0">
                <a:solidFill>
                  <a:schemeClr val="accent4"/>
                </a:solidFill>
              </a:rPr>
              <a:t>Click on the coloured line </a:t>
            </a:r>
            <a:r>
              <a:rPr lang="en-GB" sz="1400" dirty="0">
                <a:solidFill>
                  <a:schemeClr val="tx2"/>
                </a:solidFill>
              </a:rPr>
              <a:t>and </a:t>
            </a:r>
            <a:r>
              <a:rPr lang="en-GB" sz="1400" b="1" dirty="0">
                <a:solidFill>
                  <a:schemeClr val="accent4"/>
                </a:solidFill>
              </a:rPr>
              <a:t>drag the yellow </a:t>
            </a:r>
            <a:br>
              <a:rPr lang="en-GB" sz="1400" b="1" dirty="0">
                <a:solidFill>
                  <a:schemeClr val="accent4"/>
                </a:solidFill>
              </a:rPr>
            </a:br>
            <a:r>
              <a:rPr lang="en-GB" sz="1400" b="1" dirty="0">
                <a:solidFill>
                  <a:schemeClr val="accent4"/>
                </a:solidFill>
              </a:rPr>
              <a:t>dot </a:t>
            </a:r>
            <a:r>
              <a:rPr lang="en-GB" sz="1400" b="1" dirty="0">
                <a:solidFill>
                  <a:schemeClr val="tx2"/>
                </a:solidFill>
              </a:rPr>
              <a:t>to </a:t>
            </a:r>
            <a:r>
              <a:rPr lang="en-GB" sz="1400" dirty="0">
                <a:solidFill>
                  <a:schemeClr val="tx2"/>
                </a:solidFill>
              </a:rPr>
              <a:t>the desired percentage on the scale</a:t>
            </a:r>
          </a:p>
          <a:p>
            <a:pPr marL="285750" indent="-285750" algn="l">
              <a:buFont typeface="Arial" panose="020B0604020202020204" pitchFamily="34" charset="0"/>
              <a:buChar char="•"/>
            </a:pPr>
            <a:endParaRPr lang="en-GB" sz="1400" dirty="0">
              <a:solidFill>
                <a:schemeClr val="tx2"/>
              </a:solidFill>
            </a:endParaRPr>
          </a:p>
          <a:p>
            <a:pPr marL="285750" indent="-285750" algn="l">
              <a:buFont typeface="Arial" panose="020B0604020202020204" pitchFamily="34" charset="0"/>
              <a:buChar char="•"/>
            </a:pPr>
            <a:r>
              <a:rPr lang="en-GB" sz="1400" dirty="0">
                <a:solidFill>
                  <a:schemeClr val="tx2"/>
                </a:solidFill>
              </a:rPr>
              <a:t>Change colour and line weight if desired</a:t>
            </a:r>
          </a:p>
          <a:p>
            <a:pPr marL="285750" indent="-285750" algn="l">
              <a:buFont typeface="Arial" panose="020B0604020202020204" pitchFamily="34" charset="0"/>
              <a:buChar char="•"/>
            </a:pPr>
            <a:endParaRPr lang="en-GB" sz="1400" dirty="0">
              <a:solidFill>
                <a:schemeClr val="tx2"/>
              </a:solidFill>
            </a:endParaRPr>
          </a:p>
          <a:p>
            <a:pPr marL="285750" indent="-285750" algn="l">
              <a:buFont typeface="Arial" panose="020B0604020202020204" pitchFamily="34" charset="0"/>
              <a:buChar char="•"/>
            </a:pPr>
            <a:r>
              <a:rPr lang="en-GB" sz="1400" dirty="0">
                <a:solidFill>
                  <a:schemeClr val="tx2"/>
                </a:solidFill>
              </a:rPr>
              <a:t>Add the percentage value text</a:t>
            </a:r>
          </a:p>
          <a:p>
            <a:pPr algn="l"/>
            <a:endParaRPr lang="en-GB" sz="1400" dirty="0">
              <a:solidFill>
                <a:schemeClr val="tx2"/>
              </a:solidFill>
            </a:endParaRPr>
          </a:p>
          <a:p>
            <a:pPr algn="l"/>
            <a:endParaRPr lang="en-GB" sz="1400" dirty="0">
              <a:solidFill>
                <a:schemeClr val="tx2"/>
              </a:solidFill>
            </a:endParaRPr>
          </a:p>
        </p:txBody>
      </p:sp>
    </p:spTree>
    <p:extLst>
      <p:ext uri="{BB962C8B-B14F-4D97-AF65-F5344CB8AC3E}">
        <p14:creationId xmlns:p14="http://schemas.microsoft.com/office/powerpoint/2010/main" val="1924837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ocess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69E6-90FA-4CC2-8D14-9F7CF2E0946B}"/>
              </a:ext>
            </a:extLst>
          </p:cNvPr>
          <p:cNvSpPr>
            <a:spLocks noGrp="1"/>
          </p:cNvSpPr>
          <p:nvPr>
            <p:ph type="title"/>
          </p:nvPr>
        </p:nvSpPr>
        <p:spPr/>
        <p:txBody>
          <a:bodyPr/>
          <a:lstStyle/>
          <a:p>
            <a:r>
              <a:rPr lang="en-GB"/>
              <a:t>Click to edit Master title style</a:t>
            </a:r>
            <a:endParaRPr lang="en-GB" dirty="0"/>
          </a:p>
        </p:txBody>
      </p:sp>
      <p:sp>
        <p:nvSpPr>
          <p:cNvPr id="5" name="Slide Number Placeholder 4">
            <a:extLst>
              <a:ext uri="{FF2B5EF4-FFF2-40B4-BE49-F238E27FC236}">
                <a16:creationId xmlns:a16="http://schemas.microsoft.com/office/drawing/2014/main" id="{AAF80D53-ACFA-4215-8119-91E082705FEE}"/>
              </a:ext>
            </a:extLst>
          </p:cNvPr>
          <p:cNvSpPr>
            <a:spLocks noGrp="1"/>
          </p:cNvSpPr>
          <p:nvPr>
            <p:ph type="sldNum" sz="quarter" idx="12"/>
          </p:nvPr>
        </p:nvSpPr>
        <p:spPr>
          <a:xfrm>
            <a:off x="11278800" y="6400800"/>
            <a:ext cx="442800" cy="226800"/>
          </a:xfrm>
          <a:prstGeom prst="rect">
            <a:avLst/>
          </a:prstGeom>
        </p:spPr>
        <p:txBody>
          <a:bodyPr/>
          <a:lstStyle/>
          <a:p>
            <a:pPr algn="r">
              <a:lnSpc>
                <a:spcPts val="970"/>
              </a:lnSpc>
            </a:pPr>
            <a:fld id="{0B868178-02AE-42FC-958D-6B8F13B60175}" type="slidenum">
              <a:rPr lang="en-GB" smtClean="0"/>
              <a:pPr algn="r">
                <a:lnSpc>
                  <a:spcPts val="970"/>
                </a:lnSpc>
              </a:pPr>
              <a:t>‹#›</a:t>
            </a:fld>
            <a:endParaRPr lang="en-GB" sz="800" noProof="0">
              <a:solidFill>
                <a:schemeClr val="bg1"/>
              </a:solidFill>
            </a:endParaRPr>
          </a:p>
        </p:txBody>
      </p:sp>
      <p:sp>
        <p:nvSpPr>
          <p:cNvPr id="7" name="Text Placeholder 6">
            <a:extLst>
              <a:ext uri="{FF2B5EF4-FFF2-40B4-BE49-F238E27FC236}">
                <a16:creationId xmlns:a16="http://schemas.microsoft.com/office/drawing/2014/main" id="{2C05F560-0912-4033-93C3-F7C73BE411B9}"/>
              </a:ext>
            </a:extLst>
          </p:cNvPr>
          <p:cNvSpPr>
            <a:spLocks noGrp="1" noChangeAspect="1"/>
          </p:cNvSpPr>
          <p:nvPr>
            <p:ph type="body" sz="quarter" idx="13" hasCustomPrompt="1"/>
          </p:nvPr>
        </p:nvSpPr>
        <p:spPr>
          <a:xfrm>
            <a:off x="468000" y="1800000"/>
            <a:ext cx="1944000" cy="1944000"/>
          </a:xfrm>
          <a:prstGeom prst="ellipse">
            <a:avLst/>
          </a:prstGeom>
          <a:solidFill>
            <a:schemeClr val="accent1"/>
          </a:solidFill>
        </p:spPr>
        <p:txBody>
          <a:bodyPr bIns="72000" anchor="ctr" anchorCtr="0"/>
          <a:lstStyle>
            <a:lvl1pPr marL="0" indent="0" algn="ctr">
              <a:lnSpc>
                <a:spcPts val="6000"/>
              </a:lnSpc>
              <a:spcAft>
                <a:spcPts val="1200"/>
              </a:spcAft>
              <a:buNone/>
              <a:defRPr sz="6000">
                <a:solidFill>
                  <a:schemeClr val="tx2"/>
                </a:solidFill>
              </a:defRPr>
            </a:lvl1pPr>
            <a:lvl2pPr marL="266700" indent="0" algn="ctr">
              <a:lnSpc>
                <a:spcPts val="1410"/>
              </a:lnSpc>
              <a:buNone/>
              <a:defRPr sz="1410">
                <a:solidFill>
                  <a:schemeClr val="tx2"/>
                </a:solidFill>
              </a:defRPr>
            </a:lvl2pPr>
          </a:lstStyle>
          <a:p>
            <a:pPr lvl="0"/>
            <a:r>
              <a:rPr lang="en-US" dirty="0"/>
              <a:t>0</a:t>
            </a:r>
          </a:p>
          <a:p>
            <a:pPr lvl="1"/>
            <a:r>
              <a:rPr lang="en-US" dirty="0"/>
              <a:t>Level 2</a:t>
            </a:r>
            <a:endParaRPr lang="en-GB" dirty="0"/>
          </a:p>
        </p:txBody>
      </p:sp>
      <p:sp>
        <p:nvSpPr>
          <p:cNvPr id="8" name="Text Placeholder 6">
            <a:extLst>
              <a:ext uri="{FF2B5EF4-FFF2-40B4-BE49-F238E27FC236}">
                <a16:creationId xmlns:a16="http://schemas.microsoft.com/office/drawing/2014/main" id="{A5CDB310-1C7B-49D2-A591-201A8C5DAC10}"/>
              </a:ext>
            </a:extLst>
          </p:cNvPr>
          <p:cNvSpPr>
            <a:spLocks noGrp="1" noChangeAspect="1"/>
          </p:cNvSpPr>
          <p:nvPr>
            <p:ph type="body" sz="quarter" idx="14" hasCustomPrompt="1"/>
          </p:nvPr>
        </p:nvSpPr>
        <p:spPr>
          <a:xfrm>
            <a:off x="2796300" y="1800000"/>
            <a:ext cx="1944000" cy="1944000"/>
          </a:xfrm>
          <a:prstGeom prst="ellipse">
            <a:avLst/>
          </a:prstGeom>
          <a:solidFill>
            <a:schemeClr val="accent4"/>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9" name="Text Placeholder 6">
            <a:extLst>
              <a:ext uri="{FF2B5EF4-FFF2-40B4-BE49-F238E27FC236}">
                <a16:creationId xmlns:a16="http://schemas.microsoft.com/office/drawing/2014/main" id="{9EA1E10F-8C41-4F78-A800-FA323D20EB75}"/>
              </a:ext>
            </a:extLst>
          </p:cNvPr>
          <p:cNvSpPr>
            <a:spLocks noGrp="1" noChangeAspect="1"/>
          </p:cNvSpPr>
          <p:nvPr>
            <p:ph type="body" sz="quarter" idx="15" hasCustomPrompt="1"/>
          </p:nvPr>
        </p:nvSpPr>
        <p:spPr>
          <a:xfrm>
            <a:off x="5124600" y="1800000"/>
            <a:ext cx="1944000" cy="1944000"/>
          </a:xfrm>
          <a:prstGeom prst="ellipse">
            <a:avLst/>
          </a:prstGeom>
          <a:solidFill>
            <a:schemeClr val="accent5"/>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0" name="Text Placeholder 6">
            <a:extLst>
              <a:ext uri="{FF2B5EF4-FFF2-40B4-BE49-F238E27FC236}">
                <a16:creationId xmlns:a16="http://schemas.microsoft.com/office/drawing/2014/main" id="{93B985E0-59D5-477E-A3D4-71BD2C33554A}"/>
              </a:ext>
            </a:extLst>
          </p:cNvPr>
          <p:cNvSpPr>
            <a:spLocks noGrp="1" noChangeAspect="1"/>
          </p:cNvSpPr>
          <p:nvPr>
            <p:ph type="body" sz="quarter" idx="16" hasCustomPrompt="1"/>
          </p:nvPr>
        </p:nvSpPr>
        <p:spPr>
          <a:xfrm>
            <a:off x="7452900" y="1800000"/>
            <a:ext cx="1944000" cy="1944000"/>
          </a:xfrm>
          <a:prstGeom prst="ellipse">
            <a:avLst/>
          </a:prstGeom>
          <a:solidFill>
            <a:schemeClr val="accent3"/>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1" name="Text Placeholder 6">
            <a:extLst>
              <a:ext uri="{FF2B5EF4-FFF2-40B4-BE49-F238E27FC236}">
                <a16:creationId xmlns:a16="http://schemas.microsoft.com/office/drawing/2014/main" id="{13FF9E45-0FEC-4082-894A-E0B17AE72BC5}"/>
              </a:ext>
            </a:extLst>
          </p:cNvPr>
          <p:cNvSpPr>
            <a:spLocks noGrp="1" noChangeAspect="1"/>
          </p:cNvSpPr>
          <p:nvPr>
            <p:ph type="body" sz="quarter" idx="17" hasCustomPrompt="1"/>
          </p:nvPr>
        </p:nvSpPr>
        <p:spPr>
          <a:xfrm>
            <a:off x="9781200" y="1800000"/>
            <a:ext cx="1944000" cy="1944000"/>
          </a:xfrm>
          <a:prstGeom prst="ellipse">
            <a:avLst/>
          </a:prstGeom>
          <a:solidFill>
            <a:schemeClr val="accent6"/>
          </a:solidFill>
        </p:spPr>
        <p:txBody>
          <a:bodyPr bIns="72000" anchor="ctr" anchorCtr="0"/>
          <a:lstStyle>
            <a:lvl1pPr marL="0" indent="0" algn="ctr">
              <a:lnSpc>
                <a:spcPts val="6000"/>
              </a:lnSpc>
              <a:spcAft>
                <a:spcPts val="1200"/>
              </a:spcAft>
              <a:buNone/>
              <a:defRPr sz="6000">
                <a:solidFill>
                  <a:schemeClr val="bg1"/>
                </a:solidFill>
              </a:defRPr>
            </a:lvl1pPr>
            <a:lvl2pPr marL="266700" indent="0" algn="ctr">
              <a:lnSpc>
                <a:spcPts val="1410"/>
              </a:lnSpc>
              <a:buNone/>
              <a:defRPr sz="1410">
                <a:solidFill>
                  <a:schemeClr val="bg1"/>
                </a:solidFill>
              </a:defRPr>
            </a:lvl2pPr>
          </a:lstStyle>
          <a:p>
            <a:pPr lvl="0"/>
            <a:r>
              <a:rPr lang="en-US" dirty="0"/>
              <a:t>0</a:t>
            </a:r>
          </a:p>
          <a:p>
            <a:pPr lvl="1"/>
            <a:r>
              <a:rPr lang="en-US" dirty="0"/>
              <a:t>Level 2</a:t>
            </a:r>
            <a:endParaRPr lang="en-GB" dirty="0"/>
          </a:p>
        </p:txBody>
      </p:sp>
      <p:sp>
        <p:nvSpPr>
          <p:cNvPr id="18" name="Text Placeholder 21">
            <a:extLst>
              <a:ext uri="{FF2B5EF4-FFF2-40B4-BE49-F238E27FC236}">
                <a16:creationId xmlns:a16="http://schemas.microsoft.com/office/drawing/2014/main" id="{56EFED39-4675-4D68-B9FB-26A294928B93}"/>
              </a:ext>
            </a:extLst>
          </p:cNvPr>
          <p:cNvSpPr>
            <a:spLocks noGrp="1"/>
          </p:cNvSpPr>
          <p:nvPr>
            <p:ph type="body" sz="quarter" idx="22"/>
          </p:nvPr>
        </p:nvSpPr>
        <p:spPr>
          <a:xfrm>
            <a:off x="4680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GB"/>
              <a:t>Click to edit Master text styles</a:t>
            </a:r>
          </a:p>
          <a:p>
            <a:pPr lvl="1"/>
            <a:r>
              <a:rPr lang="en-GB"/>
              <a:t>Second level</a:t>
            </a:r>
          </a:p>
        </p:txBody>
      </p:sp>
      <p:sp>
        <p:nvSpPr>
          <p:cNvPr id="19" name="Text Placeholder 21">
            <a:extLst>
              <a:ext uri="{FF2B5EF4-FFF2-40B4-BE49-F238E27FC236}">
                <a16:creationId xmlns:a16="http://schemas.microsoft.com/office/drawing/2014/main" id="{5D18E4D3-EB66-4890-87B4-6F6873D652E0}"/>
              </a:ext>
            </a:extLst>
          </p:cNvPr>
          <p:cNvSpPr>
            <a:spLocks noGrp="1"/>
          </p:cNvSpPr>
          <p:nvPr>
            <p:ph type="body" sz="quarter" idx="23"/>
          </p:nvPr>
        </p:nvSpPr>
        <p:spPr>
          <a:xfrm>
            <a:off x="27963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GB"/>
              <a:t>Click to edit Master text styles</a:t>
            </a:r>
          </a:p>
          <a:p>
            <a:pPr lvl="1"/>
            <a:r>
              <a:rPr lang="en-GB"/>
              <a:t>Second level</a:t>
            </a:r>
          </a:p>
        </p:txBody>
      </p:sp>
      <p:sp>
        <p:nvSpPr>
          <p:cNvPr id="21" name="Text Placeholder 21">
            <a:extLst>
              <a:ext uri="{FF2B5EF4-FFF2-40B4-BE49-F238E27FC236}">
                <a16:creationId xmlns:a16="http://schemas.microsoft.com/office/drawing/2014/main" id="{12516868-3302-4C14-9A1B-F5A67AB96E43}"/>
              </a:ext>
            </a:extLst>
          </p:cNvPr>
          <p:cNvSpPr>
            <a:spLocks noGrp="1"/>
          </p:cNvSpPr>
          <p:nvPr>
            <p:ph type="body" sz="quarter" idx="25"/>
          </p:nvPr>
        </p:nvSpPr>
        <p:spPr>
          <a:xfrm>
            <a:off x="5124000" y="4103999"/>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GB"/>
              <a:t>Click to edit Master text styles</a:t>
            </a:r>
          </a:p>
          <a:p>
            <a:pPr lvl="1"/>
            <a:r>
              <a:rPr lang="en-GB"/>
              <a:t>Second level</a:t>
            </a:r>
          </a:p>
        </p:txBody>
      </p:sp>
      <p:sp>
        <p:nvSpPr>
          <p:cNvPr id="22" name="Text Placeholder 21">
            <a:extLst>
              <a:ext uri="{FF2B5EF4-FFF2-40B4-BE49-F238E27FC236}">
                <a16:creationId xmlns:a16="http://schemas.microsoft.com/office/drawing/2014/main" id="{F0210EC0-BE02-4059-8F9D-D336BFB873A8}"/>
              </a:ext>
            </a:extLst>
          </p:cNvPr>
          <p:cNvSpPr>
            <a:spLocks noGrp="1"/>
          </p:cNvSpPr>
          <p:nvPr>
            <p:ph type="body" sz="quarter" idx="26"/>
          </p:nvPr>
        </p:nvSpPr>
        <p:spPr>
          <a:xfrm>
            <a:off x="7452900" y="4104000"/>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GB"/>
              <a:t>Click to edit Master text styles</a:t>
            </a:r>
          </a:p>
          <a:p>
            <a:pPr lvl="1"/>
            <a:r>
              <a:rPr lang="en-GB"/>
              <a:t>Second level</a:t>
            </a:r>
          </a:p>
        </p:txBody>
      </p:sp>
      <p:sp>
        <p:nvSpPr>
          <p:cNvPr id="23" name="Text Placeholder 21">
            <a:extLst>
              <a:ext uri="{FF2B5EF4-FFF2-40B4-BE49-F238E27FC236}">
                <a16:creationId xmlns:a16="http://schemas.microsoft.com/office/drawing/2014/main" id="{F6571880-7AF6-4A9C-9E91-1B90F93DA668}"/>
              </a:ext>
            </a:extLst>
          </p:cNvPr>
          <p:cNvSpPr>
            <a:spLocks noGrp="1"/>
          </p:cNvSpPr>
          <p:nvPr>
            <p:ph type="body" sz="quarter" idx="27"/>
          </p:nvPr>
        </p:nvSpPr>
        <p:spPr>
          <a:xfrm>
            <a:off x="9781200" y="4104000"/>
            <a:ext cx="1944000" cy="2071376"/>
          </a:xfrm>
        </p:spPr>
        <p:txBody>
          <a:bodyPr/>
          <a:lstStyle>
            <a:lvl1pPr marL="0" indent="0" algn="ctr">
              <a:lnSpc>
                <a:spcPts val="1230"/>
              </a:lnSpc>
              <a:buNone/>
              <a:defRPr sz="1060">
                <a:solidFill>
                  <a:schemeClr val="tx2"/>
                </a:solidFill>
              </a:defRPr>
            </a:lvl1pPr>
            <a:lvl2pPr marL="0" indent="0" algn="ctr">
              <a:lnSpc>
                <a:spcPts val="1230"/>
              </a:lnSpc>
              <a:buClr>
                <a:schemeClr val="accent6"/>
              </a:buClr>
              <a:buFont typeface="Arial" panose="020B0604020202020204" pitchFamily="34" charset="0"/>
              <a:buNone/>
              <a:defRPr sz="106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5445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E2BE-1E55-4CBB-AF1C-6949A5F3A0EE}"/>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CE1BC7D3-BAF4-4886-8107-DC6896636C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E952999F-5742-4BA1-AD85-6F5512D310F6}"/>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dirty="0"/>
          </a:p>
        </p:txBody>
      </p:sp>
    </p:spTree>
    <p:extLst>
      <p:ext uri="{BB962C8B-B14F-4D97-AF65-F5344CB8AC3E}">
        <p14:creationId xmlns:p14="http://schemas.microsoft.com/office/powerpoint/2010/main" val="2308502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NTRODUCTION: 2 PEOP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9" name="Tijdelijke aanduiding voor afbeelding 12">
            <a:extLst>
              <a:ext uri="{FF2B5EF4-FFF2-40B4-BE49-F238E27FC236}">
                <a16:creationId xmlns:a16="http://schemas.microsoft.com/office/drawing/2014/main" id="{27BACDE8-BA7B-4623-B097-3849D34912CC}"/>
              </a:ext>
            </a:extLst>
          </p:cNvPr>
          <p:cNvSpPr>
            <a:spLocks noGrp="1"/>
          </p:cNvSpPr>
          <p:nvPr>
            <p:ph type="pic" sz="quarter" idx="14" hasCustomPrompt="1"/>
          </p:nvPr>
        </p:nvSpPr>
        <p:spPr>
          <a:xfrm>
            <a:off x="471600" y="1916832"/>
            <a:ext cx="2880000" cy="2880000"/>
          </a:xfrm>
          <a:prstGeom prst="ellipse">
            <a:avLst/>
          </a:prstGeom>
          <a:pattFill prst="lgCheck">
            <a:fgClr>
              <a:srgbClr val="D1D2D0"/>
            </a:fgClr>
            <a:bgClr>
              <a:srgbClr val="E8E8E8"/>
            </a:bgClr>
          </a:pattFill>
        </p:spPr>
        <p:txBody>
          <a:bodyPr tIns="1044000" anchor="ctr" anchorCtr="0"/>
          <a:lstStyle>
            <a:lvl1pPr marL="0" indent="0" algn="ctr">
              <a:buNone/>
              <a:defRPr sz="1050" b="1" baseline="0"/>
            </a:lvl1pPr>
          </a:lstStyle>
          <a:p>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endParaRPr lang="en-GB" noProof="0" dirty="0"/>
          </a:p>
        </p:txBody>
      </p:sp>
      <p:sp>
        <p:nvSpPr>
          <p:cNvPr id="38" name="Tijdelijke aanduiding voor afbeelding 12">
            <a:extLst>
              <a:ext uri="{FF2B5EF4-FFF2-40B4-BE49-F238E27FC236}">
                <a16:creationId xmlns:a16="http://schemas.microsoft.com/office/drawing/2014/main" id="{BBC51933-18F1-48F8-A1DC-F25017E86FD7}"/>
              </a:ext>
            </a:extLst>
          </p:cNvPr>
          <p:cNvSpPr>
            <a:spLocks noGrp="1"/>
          </p:cNvSpPr>
          <p:nvPr>
            <p:ph type="pic" sz="quarter" idx="15" hasCustomPrompt="1"/>
          </p:nvPr>
        </p:nvSpPr>
        <p:spPr>
          <a:xfrm>
            <a:off x="6096000" y="1916832"/>
            <a:ext cx="2880000" cy="2880000"/>
          </a:xfrm>
          <a:prstGeom prst="ellipse">
            <a:avLst/>
          </a:prstGeom>
          <a:pattFill prst="lgCheck">
            <a:fgClr>
              <a:srgbClr val="D1D2D0"/>
            </a:fgClr>
            <a:bgClr>
              <a:srgbClr val="E8E8E8"/>
            </a:bgClr>
          </a:pattFill>
        </p:spPr>
        <p:txBody>
          <a:bodyPr vert="horz" lIns="0" tIns="1044000" rIns="0" bIns="0" rtlCol="0" anchor="ctr" anchorCtr="0">
            <a:normAutofit/>
          </a:bodyPr>
          <a:lstStyle>
            <a:lvl1pPr>
              <a:defRPr kumimoji="0" lang="en-GB" sz="1100" b="0" i="0" u="none" strike="noStrike" kern="0" cap="none" spc="0" normalizeH="0" baseline="0" noProof="0">
                <a:ln>
                  <a:noFill/>
                </a:ln>
                <a:solidFill>
                  <a:srgbClr val="000000"/>
                </a:solidFill>
                <a:effectLst/>
                <a:uLnTx/>
                <a:uFillTx/>
                <a:cs typeface="Segoe UI Light" panose="020B0502040204020203" pitchFamily="34" charset="0"/>
              </a:defRPr>
            </a:lvl1pPr>
          </a:lstStyle>
          <a:p>
            <a:pPr marL="0" lvl="0" indent="0" algn="ctr">
              <a:buNone/>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endParaRPr lang="en-GB" noProof="0" dirty="0"/>
          </a:p>
        </p:txBody>
      </p:sp>
      <p:sp>
        <p:nvSpPr>
          <p:cNvPr id="8" name="Title 1">
            <a:extLst>
              <a:ext uri="{FF2B5EF4-FFF2-40B4-BE49-F238E27FC236}">
                <a16:creationId xmlns:a16="http://schemas.microsoft.com/office/drawing/2014/main" id="{8D0A1F69-6E10-5B4B-AF6A-7CCBA0975288}"/>
              </a:ext>
            </a:extLst>
          </p:cNvPr>
          <p:cNvSpPr>
            <a:spLocks noGrp="1"/>
          </p:cNvSpPr>
          <p:nvPr>
            <p:ph type="title"/>
          </p:nvPr>
        </p:nvSpPr>
        <p:spPr>
          <a:xfrm>
            <a:off x="471600" y="457200"/>
            <a:ext cx="7502400" cy="896938"/>
          </a:xfrm>
        </p:spPr>
        <p:txBody>
          <a:bodyPr/>
          <a:lstStyle/>
          <a:p>
            <a:r>
              <a:rPr lang="en-GB"/>
              <a:t>Click to edit Master title style</a:t>
            </a:r>
            <a:endParaRPr lang="en-GB" dirty="0"/>
          </a:p>
        </p:txBody>
      </p:sp>
      <p:sp>
        <p:nvSpPr>
          <p:cNvPr id="2" name="TextBox 1">
            <a:extLst>
              <a:ext uri="{FF2B5EF4-FFF2-40B4-BE49-F238E27FC236}">
                <a16:creationId xmlns:a16="http://schemas.microsoft.com/office/drawing/2014/main" id="{676FA60A-772C-AD4A-A882-4C3CA21ED316}"/>
              </a:ext>
            </a:extLst>
          </p:cNvPr>
          <p:cNvSpPr txBox="1"/>
          <p:nvPr userDrawn="1"/>
        </p:nvSpPr>
        <p:spPr>
          <a:xfrm>
            <a:off x="1143000" y="581787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sp>
        <p:nvSpPr>
          <p:cNvPr id="9" name="Tijdelijke aanduiding voor dianummer 5">
            <a:extLst>
              <a:ext uri="{FF2B5EF4-FFF2-40B4-BE49-F238E27FC236}">
                <a16:creationId xmlns:a16="http://schemas.microsoft.com/office/drawing/2014/main" id="{E2D7888C-66A3-0943-8A48-2175104877CB}"/>
              </a:ext>
            </a:extLst>
          </p:cNvPr>
          <p:cNvSpPr>
            <a:spLocks noGrp="1"/>
          </p:cNvSpPr>
          <p:nvPr>
            <p:ph type="sldNum" sz="quarter" idx="12"/>
          </p:nvPr>
        </p:nvSpPr>
        <p:spPr>
          <a:xfrm>
            <a:off x="11278800" y="6400800"/>
            <a:ext cx="442800" cy="226800"/>
          </a:xfrm>
        </p:spPr>
        <p:txBody>
          <a:bodyPr/>
          <a:lstStyle>
            <a:lvl1pPr algn="r">
              <a:defRPr/>
            </a:lvl1pPr>
          </a:lstStyle>
          <a:p>
            <a:fld id="{7AD0FE45-509C-4BDF-9EDE-64426F8DF3D2}" type="slidenum">
              <a:rPr lang="en-GB" smtClean="0"/>
              <a:pPr/>
              <a:t>‹#›</a:t>
            </a:fld>
            <a:endParaRPr lang="en-GB"/>
          </a:p>
        </p:txBody>
      </p:sp>
    </p:spTree>
    <p:extLst>
      <p:ext uri="{BB962C8B-B14F-4D97-AF65-F5344CB8AC3E}">
        <p14:creationId xmlns:p14="http://schemas.microsoft.com/office/powerpoint/2010/main" val="1082312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NTRODUCTION: 4 PEOPLE">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lvl1pPr algn="r">
              <a:defRPr/>
            </a:lvl1pPr>
          </a:lstStyle>
          <a:p>
            <a:fld id="{7AD0FE45-509C-4BDF-9EDE-64426F8DF3D2}" type="slidenum">
              <a:rPr lang="en-GB" smtClean="0"/>
              <a:pPr/>
              <a:t>‹#›</a:t>
            </a:fld>
            <a:endParaRPr lang="en-GB"/>
          </a:p>
        </p:txBody>
      </p:sp>
      <p:sp>
        <p:nvSpPr>
          <p:cNvPr id="19" name="Tijdelijke aanduiding voor afbeelding 12">
            <a:extLst>
              <a:ext uri="{FF2B5EF4-FFF2-40B4-BE49-F238E27FC236}">
                <a16:creationId xmlns:a16="http://schemas.microsoft.com/office/drawing/2014/main" id="{27BACDE8-BA7B-4623-B097-3849D34912CC}"/>
              </a:ext>
            </a:extLst>
          </p:cNvPr>
          <p:cNvSpPr>
            <a:spLocks noGrp="1"/>
          </p:cNvSpPr>
          <p:nvPr>
            <p:ph type="pic" sz="quarter" idx="14" hasCustomPrompt="1"/>
          </p:nvPr>
        </p:nvSpPr>
        <p:spPr>
          <a:xfrm>
            <a:off x="682176" y="1453020"/>
            <a:ext cx="2340000" cy="2340000"/>
          </a:xfrm>
          <a:prstGeom prst="ellipse">
            <a:avLst/>
          </a:prstGeom>
          <a:pattFill prst="lgCheck">
            <a:fgClr>
              <a:srgbClr val="D1D2D0"/>
            </a:fgClr>
            <a:bgClr>
              <a:srgbClr val="E8E8E8"/>
            </a:bgClr>
          </a:patt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5" name="Tijdelijke aanduiding voor afbeelding 12">
            <a:extLst>
              <a:ext uri="{FF2B5EF4-FFF2-40B4-BE49-F238E27FC236}">
                <a16:creationId xmlns:a16="http://schemas.microsoft.com/office/drawing/2014/main" id="{51FE0753-454B-452F-86DC-C965F0ECC7DE}"/>
              </a:ext>
            </a:extLst>
          </p:cNvPr>
          <p:cNvSpPr>
            <a:spLocks noGrp="1"/>
          </p:cNvSpPr>
          <p:nvPr>
            <p:ph type="pic" sz="quarter" idx="15" hasCustomPrompt="1"/>
          </p:nvPr>
        </p:nvSpPr>
        <p:spPr>
          <a:xfrm>
            <a:off x="3504890" y="1453020"/>
            <a:ext cx="2340000" cy="2340000"/>
          </a:xfrm>
          <a:prstGeom prst="ellipse">
            <a:avLst/>
          </a:prstGeom>
          <a:pattFill prst="lgCheck">
            <a:fgClr>
              <a:srgbClr val="D1D2D0"/>
            </a:fgClr>
            <a:bgClr>
              <a:srgbClr val="E8E8E8"/>
            </a:bgClr>
          </a:patt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6" name="Tijdelijke aanduiding voor afbeelding 12">
            <a:extLst>
              <a:ext uri="{FF2B5EF4-FFF2-40B4-BE49-F238E27FC236}">
                <a16:creationId xmlns:a16="http://schemas.microsoft.com/office/drawing/2014/main" id="{CD5DFF9B-A676-4B7E-A0E4-781836790C62}"/>
              </a:ext>
            </a:extLst>
          </p:cNvPr>
          <p:cNvSpPr>
            <a:spLocks noGrp="1"/>
          </p:cNvSpPr>
          <p:nvPr>
            <p:ph type="pic" sz="quarter" idx="16" hasCustomPrompt="1"/>
          </p:nvPr>
        </p:nvSpPr>
        <p:spPr>
          <a:xfrm>
            <a:off x="6334033" y="1453020"/>
            <a:ext cx="2340000" cy="2340000"/>
          </a:xfrm>
          <a:prstGeom prst="ellipse">
            <a:avLst/>
          </a:prstGeom>
          <a:pattFill prst="lgCheck">
            <a:fgClr>
              <a:srgbClr val="D1D2D0"/>
            </a:fgClr>
            <a:bgClr>
              <a:srgbClr val="E8E8E8"/>
            </a:bgClr>
          </a:patt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47" name="Tijdelijke aanduiding voor afbeelding 12">
            <a:extLst>
              <a:ext uri="{FF2B5EF4-FFF2-40B4-BE49-F238E27FC236}">
                <a16:creationId xmlns:a16="http://schemas.microsoft.com/office/drawing/2014/main" id="{CC3D2EFE-0CF1-4B85-8D29-ABDBB7514649}"/>
              </a:ext>
            </a:extLst>
          </p:cNvPr>
          <p:cNvSpPr>
            <a:spLocks noGrp="1"/>
          </p:cNvSpPr>
          <p:nvPr>
            <p:ph type="pic" sz="quarter" idx="17" hasCustomPrompt="1"/>
          </p:nvPr>
        </p:nvSpPr>
        <p:spPr>
          <a:xfrm>
            <a:off x="9156340" y="1453020"/>
            <a:ext cx="2340000" cy="2340000"/>
          </a:xfrm>
          <a:prstGeom prst="ellipse">
            <a:avLst/>
          </a:prstGeom>
          <a:pattFill prst="lgCheck">
            <a:fgClr>
              <a:srgbClr val="D1D2D0"/>
            </a:fgClr>
            <a:bgClr>
              <a:srgbClr val="E8E8E8"/>
            </a:bgClr>
          </a:pattFill>
        </p:spPr>
        <p:txBody>
          <a:bodyPr tIns="1368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a:t>
            </a:r>
            <a:b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insert a new image.</a:t>
            </a:r>
            <a:endParaRPr lang="en-GB" noProof="0"/>
          </a:p>
        </p:txBody>
      </p:sp>
      <p:sp>
        <p:nvSpPr>
          <p:cNvPr id="9" name="Title 1">
            <a:extLst>
              <a:ext uri="{FF2B5EF4-FFF2-40B4-BE49-F238E27FC236}">
                <a16:creationId xmlns:a16="http://schemas.microsoft.com/office/drawing/2014/main" id="{06DFB77B-0749-C848-81BB-9085DBFF5A62}"/>
              </a:ext>
            </a:extLst>
          </p:cNvPr>
          <p:cNvSpPr>
            <a:spLocks noGrp="1"/>
          </p:cNvSpPr>
          <p:nvPr>
            <p:ph type="title"/>
          </p:nvPr>
        </p:nvSpPr>
        <p:spPr>
          <a:xfrm>
            <a:off x="471600" y="457200"/>
            <a:ext cx="7502400" cy="896938"/>
          </a:xfrm>
        </p:spPr>
        <p:txBody>
          <a:bodyPr/>
          <a:lstStyle/>
          <a:p>
            <a:r>
              <a:rPr lang="en-GB"/>
              <a:t>Click to edit Master title style</a:t>
            </a:r>
            <a:endParaRPr lang="en-GB" dirty="0"/>
          </a:p>
        </p:txBody>
      </p:sp>
    </p:spTree>
    <p:extLst>
      <p:ext uri="{BB962C8B-B14F-4D97-AF65-F5344CB8AC3E}">
        <p14:creationId xmlns:p14="http://schemas.microsoft.com/office/powerpoint/2010/main" val="2092747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RAPH (100%)">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p:txBody>
          <a:bodyPr/>
          <a:lstStyle>
            <a:lvl1pPr algn="r">
              <a:defRPr/>
            </a:lvl1pPr>
          </a:lstStyle>
          <a:p>
            <a:fld id="{7AD0FE45-509C-4BDF-9EDE-64426F8DF3D2}" type="slidenum">
              <a:rPr lang="en-GB" smtClean="0"/>
              <a:pPr/>
              <a:t>‹#›</a:t>
            </a:fld>
            <a:endParaRPr lang="en-GB"/>
          </a:p>
        </p:txBody>
      </p:sp>
      <p:sp>
        <p:nvSpPr>
          <p:cNvPr id="91" name="Tijdelijke aanduiding voor grafiek 7">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783771" y="1117600"/>
            <a:ext cx="10755086" cy="5210629"/>
          </a:xfrm>
          <a:solidFill>
            <a:schemeClr val="bg1">
              <a:lumMod val="95000"/>
            </a:schemeClr>
          </a:solidFill>
        </p:spPr>
        <p:txBody>
          <a:bodyPr tIns="1620000"/>
          <a:lstStyle>
            <a:lvl1pPr marL="0" indent="0" algn="ctr">
              <a:buNone/>
              <a:defRPr sz="1050" b="1" baseline="0"/>
            </a:lvl1pPr>
          </a:lstStyle>
          <a:p>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Click on the pictogram to insert a new chart.</a:t>
            </a:r>
            <a:endParaRPr lang="en-GB" noProof="0"/>
          </a:p>
        </p:txBody>
      </p:sp>
      <p:sp>
        <p:nvSpPr>
          <p:cNvPr id="3" name="Titel 2">
            <a:extLst>
              <a:ext uri="{FF2B5EF4-FFF2-40B4-BE49-F238E27FC236}">
                <a16:creationId xmlns:a16="http://schemas.microsoft.com/office/drawing/2014/main" id="{E9502EA9-5698-4F43-B929-4A916AC33511}"/>
              </a:ext>
            </a:extLst>
          </p:cNvPr>
          <p:cNvSpPr>
            <a:spLocks noGrp="1"/>
          </p:cNvSpPr>
          <p:nvPr>
            <p:ph type="title" hasCustomPrompt="1"/>
          </p:nvPr>
        </p:nvSpPr>
        <p:spPr/>
        <p:txBody>
          <a:bodyPr/>
          <a:lstStyle>
            <a:lvl1pPr>
              <a:defRPr/>
            </a:lvl1pPr>
          </a:lstStyle>
          <a:p>
            <a:r>
              <a:rPr lang="en-GB" noProof="0"/>
              <a:t>Click to add a title</a:t>
            </a:r>
          </a:p>
        </p:txBody>
      </p:sp>
    </p:spTree>
    <p:extLst>
      <p:ext uri="{BB962C8B-B14F-4D97-AF65-F5344CB8AC3E}">
        <p14:creationId xmlns:p14="http://schemas.microsoft.com/office/powerpoint/2010/main" val="700396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E6FF99C-7423-3133-AA63-C4164F056256}"/>
              </a:ext>
            </a:extLst>
          </p:cNvPr>
          <p:cNvSpPr/>
          <p:nvPr userDrawn="1"/>
        </p:nvSpPr>
        <p:spPr>
          <a:xfrm>
            <a:off x="1052506" y="2233749"/>
            <a:ext cx="2935946" cy="2935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2" name="Graphic 11">
            <a:extLst>
              <a:ext uri="{FF2B5EF4-FFF2-40B4-BE49-F238E27FC236}">
                <a16:creationId xmlns:a16="http://schemas.microsoft.com/office/drawing/2014/main" id="{A1B8DA38-0698-1917-07FE-E6640B38977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1913" y="456238"/>
            <a:ext cx="1423574" cy="558786"/>
          </a:xfrm>
          <a:prstGeom prst="rect">
            <a:avLst/>
          </a:prstGeom>
        </p:spPr>
      </p:pic>
      <p:sp>
        <p:nvSpPr>
          <p:cNvPr id="30" name="TextBox 29">
            <a:extLst>
              <a:ext uri="{FF2B5EF4-FFF2-40B4-BE49-F238E27FC236}">
                <a16:creationId xmlns:a16="http://schemas.microsoft.com/office/drawing/2014/main" id="{468EAFAF-8E8A-49AA-9EB1-9ACAF9DC90B9}"/>
              </a:ext>
            </a:extLst>
          </p:cNvPr>
          <p:cNvSpPr txBox="1"/>
          <p:nvPr userDrawn="1"/>
        </p:nvSpPr>
        <p:spPr>
          <a:xfrm>
            <a:off x="2495550" y="3236148"/>
            <a:ext cx="7200900" cy="1037896"/>
          </a:xfrm>
          <a:prstGeom prst="rect">
            <a:avLst/>
          </a:prstGeom>
        </p:spPr>
        <p:txBody>
          <a:bodyPr vert="horz" lIns="0" tIns="0" rIns="0" bIns="0" rtlCol="0" anchor="t" anchorCtr="0">
            <a:normAutofit/>
          </a:bodyPr>
          <a:lstStyle>
            <a:lvl1pPr>
              <a:lnSpc>
                <a:spcPts val="6630"/>
              </a:lnSpc>
              <a:spcBef>
                <a:spcPct val="0"/>
              </a:spcBef>
              <a:buNone/>
              <a:defRPr sz="6630">
                <a:solidFill>
                  <a:schemeClr val="accent2"/>
                </a:solidFill>
                <a:latin typeface="+mj-lt"/>
                <a:ea typeface="+mj-ea"/>
                <a:cs typeface="+mj-cs"/>
              </a:defRPr>
            </a:lvl1pPr>
          </a:lstStyle>
          <a:p>
            <a:pPr lvl="0"/>
            <a:r>
              <a:rPr lang="en-US" b="1" noProof="0" dirty="0">
                <a:solidFill>
                  <a:schemeClr val="bg1"/>
                </a:solidFill>
              </a:rPr>
              <a:t>Thank you</a:t>
            </a:r>
            <a:endParaRPr lang="en-GB" b="1" dirty="0">
              <a:solidFill>
                <a:schemeClr val="bg1"/>
              </a:solidFill>
            </a:endParaRPr>
          </a:p>
        </p:txBody>
      </p:sp>
      <p:sp>
        <p:nvSpPr>
          <p:cNvPr id="4" name="TextBox 3">
            <a:extLst>
              <a:ext uri="{FF2B5EF4-FFF2-40B4-BE49-F238E27FC236}">
                <a16:creationId xmlns:a16="http://schemas.microsoft.com/office/drawing/2014/main" id="{0632D508-3EF1-9A47-B376-A3D28FC8C640}"/>
              </a:ext>
            </a:extLst>
          </p:cNvPr>
          <p:cNvSpPr txBox="1"/>
          <p:nvPr userDrawn="1"/>
        </p:nvSpPr>
        <p:spPr>
          <a:xfrm>
            <a:off x="5200650" y="5829300"/>
            <a:ext cx="0" cy="0"/>
          </a:xfrm>
          <a:prstGeom prst="rect">
            <a:avLst/>
          </a:prstGeom>
          <a:noFill/>
        </p:spPr>
        <p:txBody>
          <a:bodyPr wrap="none" lIns="0" tIns="0" rIns="0" bIns="0" rtlCol="0">
            <a:noAutofit/>
          </a:bodyPr>
          <a:lstStyle/>
          <a:p>
            <a:pPr algn="l">
              <a:lnSpc>
                <a:spcPts val="2290"/>
              </a:lnSpc>
            </a:pPr>
            <a:endParaRPr sz="1940" dirty="0" err="1">
              <a:solidFill>
                <a:schemeClr val="tx2"/>
              </a:solidFill>
            </a:endParaRPr>
          </a:p>
        </p:txBody>
      </p:sp>
      <p:sp>
        <p:nvSpPr>
          <p:cNvPr id="5" name="Rectangle: Rounded Corners 27">
            <a:extLst>
              <a:ext uri="{FF2B5EF4-FFF2-40B4-BE49-F238E27FC236}">
                <a16:creationId xmlns:a16="http://schemas.microsoft.com/office/drawing/2014/main" id="{B4D14D0F-DE18-9028-2A8A-B69B6E558846}"/>
              </a:ext>
            </a:extLst>
          </p:cNvPr>
          <p:cNvSpPr/>
          <p:nvPr userDrawn="1"/>
        </p:nvSpPr>
        <p:spPr>
          <a:xfrm rot="3600000">
            <a:off x="6789301" y="2453249"/>
            <a:ext cx="691640" cy="510095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6" name="Freeform 75">
            <a:extLst>
              <a:ext uri="{FF2B5EF4-FFF2-40B4-BE49-F238E27FC236}">
                <a16:creationId xmlns:a16="http://schemas.microsoft.com/office/drawing/2014/main" id="{4D60C688-EAA0-DB2C-97E9-C231513C8170}"/>
              </a:ext>
            </a:extLst>
          </p:cNvPr>
          <p:cNvSpPr>
            <a:spLocks noChangeArrowheads="1"/>
          </p:cNvSpPr>
          <p:nvPr userDrawn="1"/>
        </p:nvSpPr>
        <p:spPr bwMode="auto">
          <a:xfrm>
            <a:off x="11242982" y="3236148"/>
            <a:ext cx="949018" cy="1200964"/>
          </a:xfrm>
          <a:custGeom>
            <a:avLst/>
            <a:gdLst>
              <a:gd name="T0" fmla="*/ 15 w 499"/>
              <a:gd name="T1" fmla="*/ 352 h 632"/>
              <a:gd name="T2" fmla="*/ 36 w 499"/>
              <a:gd name="T3" fmla="*/ 516 h 632"/>
              <a:gd name="T4" fmla="*/ 167 w 499"/>
              <a:gd name="T5" fmla="*/ 617 h 632"/>
              <a:gd name="T6" fmla="*/ 331 w 499"/>
              <a:gd name="T7" fmla="*/ 595 h 632"/>
              <a:gd name="T8" fmla="*/ 498 w 499"/>
              <a:gd name="T9" fmla="*/ 499 h 632"/>
              <a:gd name="T10" fmla="*/ 498 w 499"/>
              <a:gd name="T11" fmla="*/ 0 h 632"/>
              <a:gd name="T12" fmla="*/ 115 w 499"/>
              <a:gd name="T13" fmla="*/ 221 h 632"/>
              <a:gd name="T14" fmla="*/ 15 w 499"/>
              <a:gd name="T15" fmla="*/ 352 h 6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632">
                <a:moveTo>
                  <a:pt x="15" y="352"/>
                </a:moveTo>
                <a:cubicBezTo>
                  <a:pt x="0" y="405"/>
                  <a:pt x="6" y="464"/>
                  <a:pt x="36" y="516"/>
                </a:cubicBezTo>
                <a:cubicBezTo>
                  <a:pt x="66" y="568"/>
                  <a:pt x="114" y="602"/>
                  <a:pt x="167" y="617"/>
                </a:cubicBezTo>
                <a:cubicBezTo>
                  <a:pt x="221" y="631"/>
                  <a:pt x="280" y="625"/>
                  <a:pt x="331" y="595"/>
                </a:cubicBezTo>
                <a:lnTo>
                  <a:pt x="498" y="499"/>
                </a:lnTo>
                <a:lnTo>
                  <a:pt x="498" y="0"/>
                </a:lnTo>
                <a:lnTo>
                  <a:pt x="115" y="221"/>
                </a:lnTo>
                <a:cubicBezTo>
                  <a:pt x="64" y="251"/>
                  <a:pt x="29" y="299"/>
                  <a:pt x="15" y="352"/>
                </a:cubicBezTo>
              </a:path>
            </a:pathLst>
          </a:custGeom>
          <a:solidFill>
            <a:schemeClr val="bg1"/>
          </a:solidFill>
          <a:ln>
            <a:noFill/>
          </a:ln>
          <a:effectLst/>
        </p:spPr>
        <p:txBody>
          <a:bodyPr wrap="none" anchor="ctr"/>
          <a:lstStyle/>
          <a:p>
            <a:endParaRPr dirty="0"/>
          </a:p>
        </p:txBody>
      </p:sp>
      <p:sp>
        <p:nvSpPr>
          <p:cNvPr id="7" name="Rectangle: Rounded Corners 27">
            <a:extLst>
              <a:ext uri="{FF2B5EF4-FFF2-40B4-BE49-F238E27FC236}">
                <a16:creationId xmlns:a16="http://schemas.microsoft.com/office/drawing/2014/main" id="{2EAD5B1A-4C84-E8BF-2CC1-FCCECF3E5EDB}"/>
              </a:ext>
            </a:extLst>
          </p:cNvPr>
          <p:cNvSpPr/>
          <p:nvPr userDrawn="1"/>
        </p:nvSpPr>
        <p:spPr>
          <a:xfrm rot="3600000">
            <a:off x="8924703" y="-489585"/>
            <a:ext cx="340125" cy="157382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9" name="Circle: Hollow 13">
            <a:extLst>
              <a:ext uri="{FF2B5EF4-FFF2-40B4-BE49-F238E27FC236}">
                <a16:creationId xmlns:a16="http://schemas.microsoft.com/office/drawing/2014/main" id="{BC1B6731-CB77-C05F-ED80-B6B6C6EED80B}"/>
              </a:ext>
            </a:extLst>
          </p:cNvPr>
          <p:cNvSpPr/>
          <p:nvPr userDrawn="1"/>
        </p:nvSpPr>
        <p:spPr>
          <a:xfrm flipH="1">
            <a:off x="1332726" y="2098957"/>
            <a:ext cx="754878" cy="750495"/>
          </a:xfrm>
          <a:prstGeom prst="donut">
            <a:avLst>
              <a:gd name="adj" fmla="val 1743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Tree>
    <p:extLst>
      <p:ext uri="{BB962C8B-B14F-4D97-AF65-F5344CB8AC3E}">
        <p14:creationId xmlns:p14="http://schemas.microsoft.com/office/powerpoint/2010/main" val="3007254161"/>
      </p:ext>
    </p:extLst>
  </p:cSld>
  <p:clrMapOvr>
    <a:masterClrMapping/>
  </p:clrMapOvr>
  <p:extLst>
    <p:ext uri="{DCECCB84-F9BA-43D5-87BE-67443E8EF086}">
      <p15:sldGuideLst xmlns:p15="http://schemas.microsoft.com/office/powerpoint/2012/main">
        <p15:guide id="1" pos="5382" userDrawn="1">
          <p15:clr>
            <a:srgbClr val="FBAE40"/>
          </p15:clr>
        </p15:guide>
        <p15:guide id="2" pos="8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BC36-3243-45C6-B8D6-90C91E4CE11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8FEBB9-1991-46A8-82D5-20A2DAE344BB}"/>
              </a:ext>
            </a:extLst>
          </p:cNvPr>
          <p:cNvSpPr>
            <a:spLocks noGrp="1"/>
          </p:cNvSpPr>
          <p:nvPr>
            <p:ph sz="half" idx="1"/>
          </p:nvPr>
        </p:nvSpPr>
        <p:spPr>
          <a:xfrm>
            <a:off x="442914" y="1376365"/>
            <a:ext cx="5354628" cy="4789486"/>
          </a:xfrm>
        </p:spPr>
        <p:txBody>
          <a:bodyPr/>
          <a:lstStyle>
            <a:lvl5pPr marL="0" inden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0571CB3D-C781-4449-861E-1FA2E0B0744F}"/>
              </a:ext>
            </a:extLst>
          </p:cNvPr>
          <p:cNvSpPr>
            <a:spLocks noGrp="1"/>
          </p:cNvSpPr>
          <p:nvPr>
            <p:ph sz="half" idx="2"/>
          </p:nvPr>
        </p:nvSpPr>
        <p:spPr>
          <a:xfrm>
            <a:off x="6096000" y="1376363"/>
            <a:ext cx="5328592" cy="4789487"/>
          </a:xfrm>
        </p:spPr>
        <p:txBody>
          <a:bodyPr/>
          <a:lstStyle>
            <a:lvl5pPr marL="0" inden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a:extLst>
              <a:ext uri="{FF2B5EF4-FFF2-40B4-BE49-F238E27FC236}">
                <a16:creationId xmlns:a16="http://schemas.microsoft.com/office/drawing/2014/main" id="{B13D9E60-89CF-4BF4-BEF6-984080CABF90}"/>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24675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2119-86A6-4E7D-9337-BB0BB386B3C7}"/>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95620BF2-5E13-462E-84D6-168F0AE43F1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161347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mp; stats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7" name="Slide Number Placeholder 6"/>
          <p:cNvSpPr>
            <a:spLocks noGrp="1"/>
          </p:cNvSpPr>
          <p:nvPr>
            <p:ph type="sldNum" sz="quarter" idx="12"/>
          </p:nvPr>
        </p:nvSpPr>
        <p:spPr>
          <a:xfrm>
            <a:off x="11278800" y="6400800"/>
            <a:ext cx="442800" cy="226800"/>
          </a:xfrm>
          <a:prstGeom prst="rect">
            <a:avLst/>
          </a:prstGeom>
        </p:spPr>
        <p:txBody>
          <a:bodyPr/>
          <a:lstStyle>
            <a:lvl1pPr algn="r">
              <a:defRPr/>
            </a:lvl1pPr>
          </a:lstStyle>
          <a:p>
            <a:pPr algn="r"/>
            <a:fld id="{0B868178-02AE-42FC-958D-6B8F13B60175}" type="slidenum">
              <a:rPr lang="en-GB" smtClean="0"/>
              <a:pPr/>
              <a:t>‹#›</a:t>
            </a:fld>
            <a:endParaRPr lang="en-GB"/>
          </a:p>
        </p:txBody>
      </p:sp>
      <p:sp>
        <p:nvSpPr>
          <p:cNvPr id="10" name="Content Placeholder 9">
            <a:extLst>
              <a:ext uri="{FF2B5EF4-FFF2-40B4-BE49-F238E27FC236}">
                <a16:creationId xmlns:a16="http://schemas.microsoft.com/office/drawing/2014/main" id="{4C8574F6-DC41-4E64-8E1A-15B6A848557A}"/>
              </a:ext>
            </a:extLst>
          </p:cNvPr>
          <p:cNvSpPr>
            <a:spLocks noGrp="1"/>
          </p:cNvSpPr>
          <p:nvPr>
            <p:ph sz="quarter" idx="13"/>
          </p:nvPr>
        </p:nvSpPr>
        <p:spPr>
          <a:xfrm>
            <a:off x="468000" y="1354138"/>
            <a:ext cx="3754800" cy="48212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Content Placeholder 11">
            <a:extLst>
              <a:ext uri="{FF2B5EF4-FFF2-40B4-BE49-F238E27FC236}">
                <a16:creationId xmlns:a16="http://schemas.microsoft.com/office/drawing/2014/main" id="{B9A15E7A-9B88-4C4F-AE30-95F67A884612}"/>
              </a:ext>
            </a:extLst>
          </p:cNvPr>
          <p:cNvSpPr>
            <a:spLocks noGrp="1"/>
          </p:cNvSpPr>
          <p:nvPr>
            <p:ph sz="quarter" idx="14"/>
          </p:nvPr>
        </p:nvSpPr>
        <p:spPr>
          <a:xfrm>
            <a:off x="4687200" y="1354138"/>
            <a:ext cx="3754800" cy="48212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13">
            <a:extLst>
              <a:ext uri="{FF2B5EF4-FFF2-40B4-BE49-F238E27FC236}">
                <a16:creationId xmlns:a16="http://schemas.microsoft.com/office/drawing/2014/main" id="{A2D69BA6-1D74-4DBF-BB10-49BCF51B0B20}"/>
              </a:ext>
            </a:extLst>
          </p:cNvPr>
          <p:cNvSpPr>
            <a:spLocks noGrp="1"/>
          </p:cNvSpPr>
          <p:nvPr>
            <p:ph sz="quarter" idx="15"/>
          </p:nvPr>
        </p:nvSpPr>
        <p:spPr>
          <a:xfrm>
            <a:off x="9378000" y="1354138"/>
            <a:ext cx="1861200" cy="48212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5013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86DCD-3892-42DF-9819-C1068BCF4A64}"/>
              </a:ext>
            </a:extLst>
          </p:cNvPr>
          <p:cNvSpPr>
            <a:spLocks noGrp="1"/>
          </p:cNvSpPr>
          <p:nvPr>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Tree>
    <p:extLst>
      <p:ext uri="{BB962C8B-B14F-4D97-AF65-F5344CB8AC3E}">
        <p14:creationId xmlns:p14="http://schemas.microsoft.com/office/powerpoint/2010/main" val="122784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v1">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952999F-5742-4BA1-AD85-6F5512D310F6}"/>
              </a:ext>
            </a:extLst>
          </p:cNvPr>
          <p:cNvSpPr>
            <a:spLocks noGrp="1"/>
          </p:cNvSpPr>
          <p:nvPr userDrawn="1">
            <p:ph type="sldNum" sz="quarter" idx="12"/>
          </p:nvPr>
        </p:nvSpPr>
        <p:spPr>
          <a:xfrm>
            <a:off x="11278800" y="6400800"/>
            <a:ext cx="442800" cy="226800"/>
          </a:xfrm>
        </p:spPr>
        <p:txBody>
          <a:bodyPr vert="horz" lIns="0" tIns="0" rIns="0" bIns="0" rtlCol="0" anchor="t" anchorCtr="0">
            <a:noAutofit/>
          </a:bodyPr>
          <a:lstStyle>
            <a:lvl1pPr>
              <a:defRPr lang="en-GB" smtClean="0"/>
            </a:lvl1pPr>
          </a:lstStyle>
          <a:p>
            <a:pPr algn="r">
              <a:lnSpc>
                <a:spcPts val="970"/>
              </a:lnSpc>
            </a:pPr>
            <a:fld id="{24A935F8-6F02-46CF-898B-F9D6B7DB9D8E}" type="slidenum">
              <a:rPr lang="en-GB" smtClean="0"/>
              <a:pPr algn="r">
                <a:lnSpc>
                  <a:spcPts val="970"/>
                </a:lnSpc>
              </a:pPr>
              <a:t>‹#›</a:t>
            </a:fld>
            <a:endParaRPr lang="en-GB"/>
          </a:p>
        </p:txBody>
      </p:sp>
      <p:sp>
        <p:nvSpPr>
          <p:cNvPr id="3" name="Content Placeholder 2">
            <a:extLst>
              <a:ext uri="{FF2B5EF4-FFF2-40B4-BE49-F238E27FC236}">
                <a16:creationId xmlns:a16="http://schemas.microsoft.com/office/drawing/2014/main" id="{CE1BC7D3-BAF4-4886-8107-DC6896636C1B}"/>
              </a:ext>
            </a:extLst>
          </p:cNvPr>
          <p:cNvSpPr>
            <a:spLocks noGrp="1"/>
          </p:cNvSpPr>
          <p:nvPr userDrawn="1">
            <p:ph idx="1"/>
          </p:nvPr>
        </p:nvSpPr>
        <p:spPr>
          <a:xfrm>
            <a:off x="4992624" y="2295144"/>
            <a:ext cx="6756464" cy="3870705"/>
          </a:xfrm>
        </p:spPr>
        <p:txBody>
          <a:bodyPr/>
          <a:lstStyle>
            <a:lvl1pPr marL="457200" indent="-457200" algn="l">
              <a:buClr>
                <a:schemeClr val="accent4"/>
              </a:buClr>
              <a:buSzPct val="105000"/>
              <a:buFont typeface="+mj-lt"/>
              <a:buAutoNum type="arabicPeriod"/>
              <a:defRPr b="1"/>
            </a:lvl1pPr>
          </a:lstStyle>
          <a:p>
            <a:pPr lvl="0"/>
            <a:r>
              <a:rPr lang="en-GB"/>
              <a:t>Click to edit Master text styles</a:t>
            </a:r>
          </a:p>
        </p:txBody>
      </p:sp>
      <p:sp>
        <p:nvSpPr>
          <p:cNvPr id="7" name="Rectangle: Rounded Corners 27">
            <a:extLst>
              <a:ext uri="{FF2B5EF4-FFF2-40B4-BE49-F238E27FC236}">
                <a16:creationId xmlns:a16="http://schemas.microsoft.com/office/drawing/2014/main" id="{81F59BC0-181B-B42F-5363-F5FB7B999C92}"/>
              </a:ext>
            </a:extLst>
          </p:cNvPr>
          <p:cNvSpPr/>
          <p:nvPr userDrawn="1"/>
        </p:nvSpPr>
        <p:spPr>
          <a:xfrm rot="3600000">
            <a:off x="897876" y="1836303"/>
            <a:ext cx="881632" cy="443041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 name="Rectangle: Rounded Corners 27">
            <a:extLst>
              <a:ext uri="{FF2B5EF4-FFF2-40B4-BE49-F238E27FC236}">
                <a16:creationId xmlns:a16="http://schemas.microsoft.com/office/drawing/2014/main" id="{F0A22B25-6A83-4C7D-C463-B4C96B114095}"/>
              </a:ext>
            </a:extLst>
          </p:cNvPr>
          <p:cNvSpPr/>
          <p:nvPr userDrawn="1"/>
        </p:nvSpPr>
        <p:spPr>
          <a:xfrm rot="3600000">
            <a:off x="1720669" y="5058362"/>
            <a:ext cx="488697" cy="291167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9" name="Freeform 129">
            <a:extLst>
              <a:ext uri="{FF2B5EF4-FFF2-40B4-BE49-F238E27FC236}">
                <a16:creationId xmlns:a16="http://schemas.microsoft.com/office/drawing/2014/main" id="{FEC9D591-8047-894A-5231-03248AF00B62}"/>
              </a:ext>
            </a:extLst>
          </p:cNvPr>
          <p:cNvSpPr>
            <a:spLocks noChangeArrowheads="1"/>
          </p:cNvSpPr>
          <p:nvPr userDrawn="1"/>
        </p:nvSpPr>
        <p:spPr bwMode="auto">
          <a:xfrm>
            <a:off x="4487851" y="1"/>
            <a:ext cx="1449223" cy="1093508"/>
          </a:xfrm>
          <a:custGeom>
            <a:avLst/>
            <a:gdLst>
              <a:gd name="T0" fmla="*/ 50 w 484"/>
              <a:gd name="T1" fmla="*/ 259 h 368"/>
              <a:gd name="T2" fmla="*/ 237 w 484"/>
              <a:gd name="T3" fmla="*/ 367 h 368"/>
              <a:gd name="T4" fmla="*/ 345 w 484"/>
              <a:gd name="T5" fmla="*/ 338 h 368"/>
              <a:gd name="T6" fmla="*/ 424 w 484"/>
              <a:gd name="T7" fmla="*/ 43 h 368"/>
              <a:gd name="T8" fmla="*/ 391 w 484"/>
              <a:gd name="T9" fmla="*/ 0 h 368"/>
              <a:gd name="T10" fmla="*/ 83 w 484"/>
              <a:gd name="T11" fmla="*/ 0 h 368"/>
              <a:gd name="T12" fmla="*/ 50 w 484"/>
              <a:gd name="T13" fmla="*/ 259 h 368"/>
              <a:gd name="T14" fmla="*/ 91 w 484"/>
              <a:gd name="T15" fmla="*/ 112 h 368"/>
              <a:gd name="T16" fmla="*/ 161 w 484"/>
              <a:gd name="T17" fmla="*/ 21 h 368"/>
              <a:gd name="T18" fmla="*/ 237 w 484"/>
              <a:gd name="T19" fmla="*/ 1 h 368"/>
              <a:gd name="T20" fmla="*/ 237 w 484"/>
              <a:gd name="T21" fmla="*/ 1 h 368"/>
              <a:gd name="T22" fmla="*/ 367 w 484"/>
              <a:gd name="T23" fmla="*/ 76 h 368"/>
              <a:gd name="T24" fmla="*/ 382 w 484"/>
              <a:gd name="T25" fmla="*/ 190 h 368"/>
              <a:gd name="T26" fmla="*/ 312 w 484"/>
              <a:gd name="T27" fmla="*/ 282 h 368"/>
              <a:gd name="T28" fmla="*/ 237 w 484"/>
              <a:gd name="T29" fmla="*/ 302 h 368"/>
              <a:gd name="T30" fmla="*/ 106 w 484"/>
              <a:gd name="T31" fmla="*/ 227 h 368"/>
              <a:gd name="T32" fmla="*/ 91 w 484"/>
              <a:gd name="T33" fmla="*/ 11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368">
                <a:moveTo>
                  <a:pt x="50" y="259"/>
                </a:moveTo>
                <a:cubicBezTo>
                  <a:pt x="90" y="329"/>
                  <a:pt x="162" y="367"/>
                  <a:pt x="237" y="367"/>
                </a:cubicBezTo>
                <a:cubicBezTo>
                  <a:pt x="274" y="367"/>
                  <a:pt x="311" y="358"/>
                  <a:pt x="345" y="338"/>
                </a:cubicBezTo>
                <a:cubicBezTo>
                  <a:pt x="448" y="279"/>
                  <a:pt x="483" y="147"/>
                  <a:pt x="424" y="43"/>
                </a:cubicBezTo>
                <a:cubicBezTo>
                  <a:pt x="414" y="27"/>
                  <a:pt x="403" y="13"/>
                  <a:pt x="391" y="0"/>
                </a:cubicBezTo>
                <a:lnTo>
                  <a:pt x="83" y="0"/>
                </a:lnTo>
                <a:cubicBezTo>
                  <a:pt x="16" y="67"/>
                  <a:pt x="0" y="173"/>
                  <a:pt x="50" y="259"/>
                </a:cubicBezTo>
                <a:close/>
                <a:moveTo>
                  <a:pt x="91" y="112"/>
                </a:moveTo>
                <a:cubicBezTo>
                  <a:pt x="102" y="73"/>
                  <a:pt x="127" y="41"/>
                  <a:pt x="161" y="21"/>
                </a:cubicBezTo>
                <a:cubicBezTo>
                  <a:pt x="184" y="8"/>
                  <a:pt x="210" y="1"/>
                  <a:pt x="237" y="1"/>
                </a:cubicBezTo>
                <a:lnTo>
                  <a:pt x="237" y="1"/>
                </a:lnTo>
                <a:cubicBezTo>
                  <a:pt x="290" y="1"/>
                  <a:pt x="340" y="30"/>
                  <a:pt x="367" y="76"/>
                </a:cubicBezTo>
                <a:cubicBezTo>
                  <a:pt x="387" y="111"/>
                  <a:pt x="393" y="151"/>
                  <a:pt x="382" y="190"/>
                </a:cubicBezTo>
                <a:cubicBezTo>
                  <a:pt x="372" y="229"/>
                  <a:pt x="347" y="262"/>
                  <a:pt x="312" y="282"/>
                </a:cubicBezTo>
                <a:cubicBezTo>
                  <a:pt x="289" y="295"/>
                  <a:pt x="263" y="302"/>
                  <a:pt x="237" y="302"/>
                </a:cubicBezTo>
                <a:cubicBezTo>
                  <a:pt x="183" y="302"/>
                  <a:pt x="133" y="273"/>
                  <a:pt x="106" y="227"/>
                </a:cubicBezTo>
                <a:cubicBezTo>
                  <a:pt x="86" y="192"/>
                  <a:pt x="81" y="151"/>
                  <a:pt x="91" y="112"/>
                </a:cubicBezTo>
                <a:close/>
              </a:path>
            </a:pathLst>
          </a:custGeom>
          <a:solidFill>
            <a:schemeClr val="accent3"/>
          </a:solidFill>
          <a:ln w="19050">
            <a:solidFill>
              <a:schemeClr val="accent3"/>
            </a:solidFill>
          </a:ln>
          <a:effectLst/>
        </p:spPr>
        <p:txBody>
          <a:bodyPr wrap="none" anchor="ctr"/>
          <a:lstStyle/>
          <a:p>
            <a:endParaRPr dirty="0"/>
          </a:p>
        </p:txBody>
      </p:sp>
      <p:sp>
        <p:nvSpPr>
          <p:cNvPr id="15" name="Freeform 130">
            <a:extLst>
              <a:ext uri="{FF2B5EF4-FFF2-40B4-BE49-F238E27FC236}">
                <a16:creationId xmlns:a16="http://schemas.microsoft.com/office/drawing/2014/main" id="{4A7DF9A3-6683-D8E1-CA9E-D843D9BD35A5}"/>
              </a:ext>
            </a:extLst>
          </p:cNvPr>
          <p:cNvSpPr>
            <a:spLocks noChangeArrowheads="1"/>
          </p:cNvSpPr>
          <p:nvPr userDrawn="1"/>
        </p:nvSpPr>
        <p:spPr bwMode="auto">
          <a:xfrm>
            <a:off x="5937074" y="5699446"/>
            <a:ext cx="2716596" cy="1158553"/>
          </a:xfrm>
          <a:custGeom>
            <a:avLst/>
            <a:gdLst>
              <a:gd name="T0" fmla="*/ 851 w 898"/>
              <a:gd name="T1" fmla="*/ 139 h 382"/>
              <a:gd name="T2" fmla="*/ 556 w 898"/>
              <a:gd name="T3" fmla="*/ 60 h 382"/>
              <a:gd name="T4" fmla="*/ 0 w 898"/>
              <a:gd name="T5" fmla="*/ 381 h 382"/>
              <a:gd name="T6" fmla="*/ 833 w 898"/>
              <a:gd name="T7" fmla="*/ 381 h 382"/>
              <a:gd name="T8" fmla="*/ 851 w 898"/>
              <a:gd name="T9" fmla="*/ 139 h 382"/>
            </a:gdLst>
            <a:ahLst/>
            <a:cxnLst>
              <a:cxn ang="0">
                <a:pos x="T0" y="T1"/>
              </a:cxn>
              <a:cxn ang="0">
                <a:pos x="T2" y="T3"/>
              </a:cxn>
              <a:cxn ang="0">
                <a:pos x="T4" y="T5"/>
              </a:cxn>
              <a:cxn ang="0">
                <a:pos x="T6" y="T7"/>
              </a:cxn>
              <a:cxn ang="0">
                <a:pos x="T8" y="T9"/>
              </a:cxn>
            </a:cxnLst>
            <a:rect l="0" t="0" r="r" b="b"/>
            <a:pathLst>
              <a:path w="898" h="382">
                <a:moveTo>
                  <a:pt x="851" y="139"/>
                </a:moveTo>
                <a:cubicBezTo>
                  <a:pt x="791" y="35"/>
                  <a:pt x="659" y="0"/>
                  <a:pt x="556" y="60"/>
                </a:cubicBezTo>
                <a:lnTo>
                  <a:pt x="0" y="381"/>
                </a:lnTo>
                <a:lnTo>
                  <a:pt x="833" y="381"/>
                </a:lnTo>
                <a:cubicBezTo>
                  <a:pt x="887" y="314"/>
                  <a:pt x="897" y="218"/>
                  <a:pt x="851" y="139"/>
                </a:cubicBezTo>
              </a:path>
            </a:pathLst>
          </a:custGeom>
          <a:solidFill>
            <a:srgbClr val="00D7BD"/>
          </a:solidFill>
          <a:ln w="19050">
            <a:noFill/>
          </a:ln>
          <a:effectLst/>
        </p:spPr>
        <p:txBody>
          <a:bodyPr wrap="none" anchor="ctr"/>
          <a:lstStyle/>
          <a:p>
            <a:endParaRPr/>
          </a:p>
        </p:txBody>
      </p:sp>
      <p:sp>
        <p:nvSpPr>
          <p:cNvPr id="16" name="Rectangle: Rounded Corners 31">
            <a:extLst>
              <a:ext uri="{FF2B5EF4-FFF2-40B4-BE49-F238E27FC236}">
                <a16:creationId xmlns:a16="http://schemas.microsoft.com/office/drawing/2014/main" id="{8819C65B-C4C5-16F6-F4DD-AECE8DFAEB1A}"/>
              </a:ext>
            </a:extLst>
          </p:cNvPr>
          <p:cNvSpPr/>
          <p:nvPr userDrawn="1"/>
        </p:nvSpPr>
        <p:spPr>
          <a:xfrm rot="3600000">
            <a:off x="2247196" y="1413144"/>
            <a:ext cx="273065" cy="163440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7" name="Rectangle: Rounded Corners 31">
            <a:extLst>
              <a:ext uri="{FF2B5EF4-FFF2-40B4-BE49-F238E27FC236}">
                <a16:creationId xmlns:a16="http://schemas.microsoft.com/office/drawing/2014/main" id="{136EED84-ADC4-8919-BAC9-564D6DCCF906}"/>
              </a:ext>
            </a:extLst>
          </p:cNvPr>
          <p:cNvSpPr/>
          <p:nvPr userDrawn="1"/>
        </p:nvSpPr>
        <p:spPr>
          <a:xfrm rot="3600000">
            <a:off x="55083" y="2043504"/>
            <a:ext cx="537351" cy="130340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8" name="Circle: Hollow 13">
            <a:extLst>
              <a:ext uri="{FF2B5EF4-FFF2-40B4-BE49-F238E27FC236}">
                <a16:creationId xmlns:a16="http://schemas.microsoft.com/office/drawing/2014/main" id="{9811EE0A-A55E-5EE4-0D06-D8B543D19334}"/>
              </a:ext>
            </a:extLst>
          </p:cNvPr>
          <p:cNvSpPr/>
          <p:nvPr userDrawn="1"/>
        </p:nvSpPr>
        <p:spPr>
          <a:xfrm flipH="1">
            <a:off x="1007228" y="1875934"/>
            <a:ext cx="565410" cy="562125"/>
          </a:xfrm>
          <a:prstGeom prst="donut">
            <a:avLst>
              <a:gd name="adj" fmla="val 274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9" name="Rectangle: Rounded Corners 31">
            <a:extLst>
              <a:ext uri="{FF2B5EF4-FFF2-40B4-BE49-F238E27FC236}">
                <a16:creationId xmlns:a16="http://schemas.microsoft.com/office/drawing/2014/main" id="{65C489AF-2C82-DA0B-85A5-E903AA209250}"/>
              </a:ext>
            </a:extLst>
          </p:cNvPr>
          <p:cNvSpPr/>
          <p:nvPr userDrawn="1"/>
        </p:nvSpPr>
        <p:spPr>
          <a:xfrm rot="3600000">
            <a:off x="3000724" y="3353776"/>
            <a:ext cx="223059" cy="12726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24" name="TextBox 23">
            <a:extLst>
              <a:ext uri="{FF2B5EF4-FFF2-40B4-BE49-F238E27FC236}">
                <a16:creationId xmlns:a16="http://schemas.microsoft.com/office/drawing/2014/main" id="{F74EF550-14BA-F5C7-306C-89FE9673556D}"/>
              </a:ext>
            </a:extLst>
          </p:cNvPr>
          <p:cNvSpPr txBox="1"/>
          <p:nvPr userDrawn="1"/>
        </p:nvSpPr>
        <p:spPr>
          <a:xfrm>
            <a:off x="4744278" y="1703504"/>
            <a:ext cx="3494466" cy="523220"/>
          </a:xfrm>
          <a:prstGeom prst="rect">
            <a:avLst/>
          </a:prstGeom>
          <a:noFill/>
        </p:spPr>
        <p:txBody>
          <a:bodyPr wrap="square">
            <a:spAutoFit/>
          </a:bodyPr>
          <a:lstStyle/>
          <a:p>
            <a:r>
              <a:rPr kumimoji="0" lang="en-US" sz="2800" b="1" i="0" u="none" strike="noStrike" kern="1200" cap="none" spc="0" normalizeH="0" baseline="0" noProof="0" dirty="0">
                <a:ln>
                  <a:noFill/>
                </a:ln>
                <a:solidFill>
                  <a:srgbClr val="00A59B"/>
                </a:solidFill>
                <a:effectLst/>
                <a:uLnTx/>
                <a:uFillTx/>
                <a:latin typeface="Arial"/>
                <a:ea typeface="+mj-ea"/>
                <a:cs typeface="+mj-cs"/>
              </a:rPr>
              <a:t>Agenda</a:t>
            </a:r>
            <a:endParaRPr lang="en-GB" b="1" dirty="0"/>
          </a:p>
        </p:txBody>
      </p:sp>
    </p:spTree>
    <p:extLst>
      <p:ext uri="{BB962C8B-B14F-4D97-AF65-F5344CB8AC3E}">
        <p14:creationId xmlns:p14="http://schemas.microsoft.com/office/powerpoint/2010/main" val="271839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4" name="Rectangle: Rounded Corners 27">
            <a:extLst>
              <a:ext uri="{FF2B5EF4-FFF2-40B4-BE49-F238E27FC236}">
                <a16:creationId xmlns:a16="http://schemas.microsoft.com/office/drawing/2014/main" id="{DCCC52BE-14B5-96B1-1E71-C2F666DE130A}"/>
              </a:ext>
            </a:extLst>
          </p:cNvPr>
          <p:cNvSpPr/>
          <p:nvPr userDrawn="1"/>
        </p:nvSpPr>
        <p:spPr>
          <a:xfrm rot="3600000">
            <a:off x="9463428" y="-578693"/>
            <a:ext cx="250127" cy="115738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12" name="Oval 11">
            <a:extLst>
              <a:ext uri="{FF2B5EF4-FFF2-40B4-BE49-F238E27FC236}">
                <a16:creationId xmlns:a16="http://schemas.microsoft.com/office/drawing/2014/main" id="{A64047C9-8D50-96A6-F187-28F5496A89D6}"/>
              </a:ext>
            </a:extLst>
          </p:cNvPr>
          <p:cNvSpPr/>
          <p:nvPr userDrawn="1"/>
        </p:nvSpPr>
        <p:spPr>
          <a:xfrm>
            <a:off x="6214893" y="1410069"/>
            <a:ext cx="6747196" cy="67471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3" name="Rectangle: Rounded Corners 31">
            <a:extLst>
              <a:ext uri="{FF2B5EF4-FFF2-40B4-BE49-F238E27FC236}">
                <a16:creationId xmlns:a16="http://schemas.microsoft.com/office/drawing/2014/main" id="{D0E91A86-30A3-FB5E-069C-DE4528794007}"/>
              </a:ext>
            </a:extLst>
          </p:cNvPr>
          <p:cNvSpPr/>
          <p:nvPr userDrawn="1"/>
        </p:nvSpPr>
        <p:spPr>
          <a:xfrm rot="3600000" flipH="1">
            <a:off x="1400582" y="1946418"/>
            <a:ext cx="1416531" cy="29651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 name="Title 1">
            <a:extLst>
              <a:ext uri="{FF2B5EF4-FFF2-40B4-BE49-F238E27FC236}">
                <a16:creationId xmlns:a16="http://schemas.microsoft.com/office/drawing/2014/main" id="{CD7AA223-A07A-0D72-416F-914B19CBC908}"/>
              </a:ext>
            </a:extLst>
          </p:cNvPr>
          <p:cNvSpPr>
            <a:spLocks noGrp="1"/>
          </p:cNvSpPr>
          <p:nvPr>
            <p:ph type="title"/>
          </p:nvPr>
        </p:nvSpPr>
        <p:spPr>
          <a:xfrm>
            <a:off x="1927744" y="3019607"/>
            <a:ext cx="7933540" cy="818786"/>
          </a:xfrm>
        </p:spPr>
        <p:txBody>
          <a:bodyPr vert="horz" lIns="0" tIns="0" rIns="0" bIns="0" rtlCol="0" anchor="t" anchorCtr="0">
            <a:normAutofit/>
          </a:bodyPr>
          <a:lstStyle>
            <a:lvl1pPr marL="0" indent="0">
              <a:buFont typeface="Arial" panose="020B0604020202020204" pitchFamily="34" charset="0"/>
              <a:buNone/>
              <a:defRPr lang="en-GB" sz="4400" b="1" dirty="0">
                <a:solidFill>
                  <a:schemeClr val="tx2"/>
                </a:solidFill>
              </a:defRPr>
            </a:lvl1pPr>
          </a:lstStyle>
          <a:p>
            <a:pPr lvl="0"/>
            <a:r>
              <a:rPr lang="en-GB"/>
              <a:t>Click to edit Master title style</a:t>
            </a:r>
            <a:endParaRPr lang="en-GB" dirty="0"/>
          </a:p>
        </p:txBody>
      </p:sp>
      <p:sp>
        <p:nvSpPr>
          <p:cNvPr id="6" name="Rectangle: Rounded Corners 31">
            <a:extLst>
              <a:ext uri="{FF2B5EF4-FFF2-40B4-BE49-F238E27FC236}">
                <a16:creationId xmlns:a16="http://schemas.microsoft.com/office/drawing/2014/main" id="{ABC3ABE2-227B-96CC-D139-3E764A91CB22}"/>
              </a:ext>
            </a:extLst>
          </p:cNvPr>
          <p:cNvSpPr/>
          <p:nvPr userDrawn="1"/>
        </p:nvSpPr>
        <p:spPr>
          <a:xfrm rot="3600000" flipH="1">
            <a:off x="1595486" y="2426101"/>
            <a:ext cx="160771" cy="90709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Tree>
    <p:extLst>
      <p:ext uri="{BB962C8B-B14F-4D97-AF65-F5344CB8AC3E}">
        <p14:creationId xmlns:p14="http://schemas.microsoft.com/office/powerpoint/2010/main" val="959241178"/>
      </p:ext>
    </p:extLst>
  </p:cSld>
  <p:clrMapOvr>
    <a:masterClrMapping/>
  </p:clrMapOvr>
  <p:extLst>
    <p:ext uri="{DCECCB84-F9BA-43D5-87BE-67443E8EF086}">
      <p15:sldGuideLst xmlns:p15="http://schemas.microsoft.com/office/powerpoint/2012/main">
        <p15:guide id="1" pos="846" userDrawn="1">
          <p15:clr>
            <a:srgbClr val="FBAE40"/>
          </p15:clr>
        </p15:guide>
        <p15:guide id="2" pos="538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17">
            <a:extLst>
              <a:ext uri="{FF2B5EF4-FFF2-40B4-BE49-F238E27FC236}">
                <a16:creationId xmlns:a16="http://schemas.microsoft.com/office/drawing/2014/main" id="{69B59F74-0BCD-4018-9D30-6598CF3C8E85}"/>
              </a:ext>
            </a:extLst>
          </p:cNvPr>
          <p:cNvSpPr>
            <a:spLocks noChangeArrowheads="1"/>
          </p:cNvSpPr>
          <p:nvPr userDrawn="1"/>
        </p:nvSpPr>
        <p:spPr bwMode="auto">
          <a:xfrm rot="10800000">
            <a:off x="11410391" y="5869697"/>
            <a:ext cx="793668" cy="824524"/>
          </a:xfrm>
          <a:custGeom>
            <a:avLst/>
            <a:gdLst>
              <a:gd name="T0" fmla="*/ 1417 w 1478"/>
              <a:gd name="T1" fmla="*/ 139 h 711"/>
              <a:gd name="T2" fmla="*/ 1122 w 1478"/>
              <a:gd name="T3" fmla="*/ 60 h 711"/>
              <a:gd name="T4" fmla="*/ 24 w 1478"/>
              <a:gd name="T5" fmla="*/ 694 h 711"/>
              <a:gd name="T6" fmla="*/ 0 w 1478"/>
              <a:gd name="T7" fmla="*/ 710 h 711"/>
              <a:gd name="T8" fmla="*/ 859 w 1478"/>
              <a:gd name="T9" fmla="*/ 710 h 711"/>
              <a:gd name="T10" fmla="*/ 1338 w 1478"/>
              <a:gd name="T11" fmla="*/ 434 h 711"/>
              <a:gd name="T12" fmla="*/ 1417 w 1478"/>
              <a:gd name="T13" fmla="*/ 139 h 711"/>
              <a:gd name="connsiteX0" fmla="*/ 9587 w 9785"/>
              <a:gd name="connsiteY0" fmla="*/ 1524 h 10356"/>
              <a:gd name="connsiteX1" fmla="*/ 7591 w 9785"/>
              <a:gd name="connsiteY1" fmla="*/ 413 h 10356"/>
              <a:gd name="connsiteX2" fmla="*/ 162 w 9785"/>
              <a:gd name="connsiteY2" fmla="*/ 9330 h 10356"/>
              <a:gd name="connsiteX3" fmla="*/ 0 w 9785"/>
              <a:gd name="connsiteY3" fmla="*/ 9555 h 10356"/>
              <a:gd name="connsiteX4" fmla="*/ 4999 w 9785"/>
              <a:gd name="connsiteY4" fmla="*/ 10356 h 10356"/>
              <a:gd name="connsiteX5" fmla="*/ 9053 w 9785"/>
              <a:gd name="connsiteY5" fmla="*/ 5673 h 10356"/>
              <a:gd name="connsiteX6" fmla="*/ 9587 w 9785"/>
              <a:gd name="connsiteY6" fmla="*/ 1524 h 10356"/>
              <a:gd name="connsiteX0" fmla="*/ 9636 w 9838"/>
              <a:gd name="connsiteY0" fmla="*/ 1472 h 11892"/>
              <a:gd name="connsiteX1" fmla="*/ 7596 w 9838"/>
              <a:gd name="connsiteY1" fmla="*/ 399 h 11892"/>
              <a:gd name="connsiteX2" fmla="*/ 4 w 9838"/>
              <a:gd name="connsiteY2" fmla="*/ 9009 h 11892"/>
              <a:gd name="connsiteX3" fmla="*/ 625 w 9838"/>
              <a:gd name="connsiteY3" fmla="*/ 11892 h 11892"/>
              <a:gd name="connsiteX4" fmla="*/ 4947 w 9838"/>
              <a:gd name="connsiteY4" fmla="*/ 10000 h 11892"/>
              <a:gd name="connsiteX5" fmla="*/ 9090 w 9838"/>
              <a:gd name="connsiteY5" fmla="*/ 5478 h 11892"/>
              <a:gd name="connsiteX6" fmla="*/ 9636 w 9838"/>
              <a:gd name="connsiteY6" fmla="*/ 1472 h 11892"/>
              <a:gd name="connsiteX0" fmla="*/ 9160 w 9365"/>
              <a:gd name="connsiteY0" fmla="*/ 1238 h 10000"/>
              <a:gd name="connsiteX1" fmla="*/ 7086 w 9365"/>
              <a:gd name="connsiteY1" fmla="*/ 336 h 10000"/>
              <a:gd name="connsiteX2" fmla="*/ 4480 w 9365"/>
              <a:gd name="connsiteY2" fmla="*/ 2661 h 10000"/>
              <a:gd name="connsiteX3" fmla="*/ 0 w 9365"/>
              <a:gd name="connsiteY3" fmla="*/ 10000 h 10000"/>
              <a:gd name="connsiteX4" fmla="*/ 4393 w 9365"/>
              <a:gd name="connsiteY4" fmla="*/ 8409 h 10000"/>
              <a:gd name="connsiteX5" fmla="*/ 8605 w 9365"/>
              <a:gd name="connsiteY5" fmla="*/ 4606 h 10000"/>
              <a:gd name="connsiteX6" fmla="*/ 9160 w 9365"/>
              <a:gd name="connsiteY6" fmla="*/ 1238 h 10000"/>
              <a:gd name="connsiteX0" fmla="*/ 5130 w 5350"/>
              <a:gd name="connsiteY0" fmla="*/ 1238 h 8409"/>
              <a:gd name="connsiteX1" fmla="*/ 2915 w 5350"/>
              <a:gd name="connsiteY1" fmla="*/ 336 h 8409"/>
              <a:gd name="connsiteX2" fmla="*/ 133 w 5350"/>
              <a:gd name="connsiteY2" fmla="*/ 2661 h 8409"/>
              <a:gd name="connsiteX3" fmla="*/ 0 w 5350"/>
              <a:gd name="connsiteY3" fmla="*/ 2482 h 8409"/>
              <a:gd name="connsiteX4" fmla="*/ 40 w 5350"/>
              <a:gd name="connsiteY4" fmla="*/ 8409 h 8409"/>
              <a:gd name="connsiteX5" fmla="*/ 4537 w 5350"/>
              <a:gd name="connsiteY5" fmla="*/ 4606 h 8409"/>
              <a:gd name="connsiteX6" fmla="*/ 5130 w 5350"/>
              <a:gd name="connsiteY6" fmla="*/ 1238 h 8409"/>
              <a:gd name="connsiteX0" fmla="*/ 9521 w 9932"/>
              <a:gd name="connsiteY0" fmla="*/ 1471 h 9999"/>
              <a:gd name="connsiteX1" fmla="*/ 5381 w 9932"/>
              <a:gd name="connsiteY1" fmla="*/ 399 h 9999"/>
              <a:gd name="connsiteX2" fmla="*/ 181 w 9932"/>
              <a:gd name="connsiteY2" fmla="*/ 3163 h 9999"/>
              <a:gd name="connsiteX3" fmla="*/ 19 w 9932"/>
              <a:gd name="connsiteY3" fmla="*/ 5891 h 9999"/>
              <a:gd name="connsiteX4" fmla="*/ 7 w 9932"/>
              <a:gd name="connsiteY4" fmla="*/ 9999 h 9999"/>
              <a:gd name="connsiteX5" fmla="*/ 8412 w 9932"/>
              <a:gd name="connsiteY5" fmla="*/ 5476 h 9999"/>
              <a:gd name="connsiteX6" fmla="*/ 9521 w 9932"/>
              <a:gd name="connsiteY6" fmla="*/ 1471 h 9999"/>
              <a:gd name="connsiteX0" fmla="*/ 9586 w 10000"/>
              <a:gd name="connsiteY0" fmla="*/ 1471 h 10000"/>
              <a:gd name="connsiteX1" fmla="*/ 5418 w 10000"/>
              <a:gd name="connsiteY1" fmla="*/ 399 h 10000"/>
              <a:gd name="connsiteX2" fmla="*/ 95 w 10000"/>
              <a:gd name="connsiteY2" fmla="*/ 3205 h 10000"/>
              <a:gd name="connsiteX3" fmla="*/ 19 w 10000"/>
              <a:gd name="connsiteY3" fmla="*/ 5892 h 10000"/>
              <a:gd name="connsiteX4" fmla="*/ 7 w 10000"/>
              <a:gd name="connsiteY4" fmla="*/ 10000 h 10000"/>
              <a:gd name="connsiteX5" fmla="*/ 8470 w 10000"/>
              <a:gd name="connsiteY5" fmla="*/ 5477 h 10000"/>
              <a:gd name="connsiteX6" fmla="*/ 9586 w 10000"/>
              <a:gd name="connsiteY6" fmla="*/ 147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9586" y="1471"/>
                </a:moveTo>
                <a:cubicBezTo>
                  <a:pt x="8753" y="58"/>
                  <a:pt x="6887" y="-417"/>
                  <a:pt x="5418" y="399"/>
                </a:cubicBezTo>
                <a:lnTo>
                  <a:pt x="95" y="3205"/>
                </a:lnTo>
                <a:cubicBezTo>
                  <a:pt x="-35" y="3273"/>
                  <a:pt x="117" y="5810"/>
                  <a:pt x="19" y="5892"/>
                </a:cubicBezTo>
                <a:cubicBezTo>
                  <a:pt x="43" y="8241"/>
                  <a:pt x="-18" y="7650"/>
                  <a:pt x="7" y="10000"/>
                </a:cubicBezTo>
                <a:cubicBezTo>
                  <a:pt x="2263" y="8750"/>
                  <a:pt x="6215" y="6729"/>
                  <a:pt x="8470" y="5477"/>
                </a:cubicBezTo>
                <a:cubicBezTo>
                  <a:pt x="9938" y="4662"/>
                  <a:pt x="10435" y="2870"/>
                  <a:pt x="9586" y="1471"/>
                </a:cubicBezTo>
              </a:path>
            </a:pathLst>
          </a:custGeom>
          <a:solidFill>
            <a:schemeClr val="accent1"/>
          </a:solidFill>
          <a:ln>
            <a:noFill/>
          </a:ln>
          <a:effectLst/>
        </p:spPr>
        <p:txBody>
          <a:bodyPr wrap="none" anchor="ctr"/>
          <a:lstStyle/>
          <a:p>
            <a:endParaRPr dirty="0">
              <a:solidFill>
                <a:schemeClr val="accent1"/>
              </a:solidFill>
            </a:endParaRPr>
          </a:p>
        </p:txBody>
      </p:sp>
      <p:sp>
        <p:nvSpPr>
          <p:cNvPr id="2" name="Title Placeholder 1">
            <a:extLst>
              <a:ext uri="{FF2B5EF4-FFF2-40B4-BE49-F238E27FC236}">
                <a16:creationId xmlns:a16="http://schemas.microsoft.com/office/drawing/2014/main" id="{35950DDC-9CA7-4F73-8A1E-2DC27E223F15}"/>
              </a:ext>
            </a:extLst>
          </p:cNvPr>
          <p:cNvSpPr>
            <a:spLocks noGrp="1"/>
          </p:cNvSpPr>
          <p:nvPr>
            <p:ph type="title"/>
          </p:nvPr>
        </p:nvSpPr>
        <p:spPr>
          <a:xfrm>
            <a:off x="442913" y="441326"/>
            <a:ext cx="11306175" cy="935038"/>
          </a:xfrm>
          <a:prstGeom prst="rect">
            <a:avLst/>
          </a:prstGeom>
        </p:spPr>
        <p:txBody>
          <a:bodyPr vert="horz" lIns="0" tIns="0" rIns="0" bIns="0" rtlCol="0" anchor="t" anchorCtr="0">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0D2B7C25-69B9-46B1-AB95-F8CF2ADCA628}"/>
              </a:ext>
            </a:extLst>
          </p:cNvPr>
          <p:cNvSpPr>
            <a:spLocks noGrp="1"/>
          </p:cNvSpPr>
          <p:nvPr>
            <p:ph type="body" idx="1"/>
          </p:nvPr>
        </p:nvSpPr>
        <p:spPr>
          <a:xfrm>
            <a:off x="442911" y="1376364"/>
            <a:ext cx="11306175" cy="4789486"/>
          </a:xfrm>
          <a:prstGeom prst="rect">
            <a:avLst/>
          </a:prstGeom>
        </p:spPr>
        <p:txBody>
          <a:bodyPr vert="horz" lIns="0" tIns="0" rIns="0" bIns="0" rtlCol="0" anchor="t" anchorCtr="0">
            <a:normAutofit/>
          </a:bodyPr>
          <a:lstStyle/>
          <a:p>
            <a:pPr lvl="0"/>
            <a:r>
              <a:rPr lang="en-US" dirty="0"/>
              <a:t>First bullet</a:t>
            </a:r>
          </a:p>
          <a:p>
            <a:pPr lvl="1"/>
            <a:r>
              <a:rPr lang="en-US" dirty="0"/>
              <a:t>Second bullet</a:t>
            </a:r>
          </a:p>
          <a:p>
            <a:pPr lvl="2"/>
            <a:r>
              <a:rPr lang="en-US" dirty="0"/>
              <a:t>Third bullet</a:t>
            </a:r>
          </a:p>
          <a:p>
            <a:pPr lvl="3"/>
            <a:r>
              <a:rPr lang="en-US" dirty="0"/>
              <a:t>Plain text</a:t>
            </a:r>
          </a:p>
          <a:p>
            <a:pPr lvl="4"/>
            <a:r>
              <a:rPr lang="en-US" dirty="0"/>
              <a:t>Header</a:t>
            </a:r>
          </a:p>
          <a:p>
            <a:pPr lvl="5"/>
            <a:r>
              <a:rPr lang="en-US" dirty="0"/>
              <a:t>Header - Alt</a:t>
            </a:r>
          </a:p>
          <a:p>
            <a:pPr lvl="6"/>
            <a:r>
              <a:rPr lang="en-US" dirty="0"/>
              <a:t>Enumeration</a:t>
            </a:r>
          </a:p>
          <a:p>
            <a:pPr lvl="7"/>
            <a:r>
              <a:rPr lang="en-US" dirty="0"/>
              <a:t>Alphabet below enumeration</a:t>
            </a:r>
          </a:p>
          <a:p>
            <a:pPr lvl="8"/>
            <a:r>
              <a:rPr lang="en-US" dirty="0"/>
              <a:t>Quote text</a:t>
            </a:r>
            <a:endParaRPr lang="en-GB" dirty="0"/>
          </a:p>
        </p:txBody>
      </p:sp>
      <p:sp>
        <p:nvSpPr>
          <p:cNvPr id="6" name="Slide Number Placeholder 5">
            <a:extLst>
              <a:ext uri="{FF2B5EF4-FFF2-40B4-BE49-F238E27FC236}">
                <a16:creationId xmlns:a16="http://schemas.microsoft.com/office/drawing/2014/main" id="{DC0ABE80-1534-42E6-A6AB-60B9B4F5A031}"/>
              </a:ext>
            </a:extLst>
          </p:cNvPr>
          <p:cNvSpPr>
            <a:spLocks noGrp="1"/>
          </p:cNvSpPr>
          <p:nvPr>
            <p:ph type="sldNum" sz="quarter" idx="4"/>
          </p:nvPr>
        </p:nvSpPr>
        <p:spPr>
          <a:xfrm>
            <a:off x="11278800" y="6381328"/>
            <a:ext cx="442800" cy="226800"/>
          </a:xfrm>
          <a:prstGeom prst="rect">
            <a:avLst/>
          </a:prstGeom>
        </p:spPr>
        <p:txBody>
          <a:bodyPr vert="horz" lIns="0" tIns="0" rIns="0" bIns="0" rtlCol="0" anchor="t" anchorCtr="0">
            <a:noAutofit/>
          </a:bodyPr>
          <a:lstStyle>
            <a:lvl1pPr>
              <a:defRPr lang="en-GB" sz="1100" smtClean="0">
                <a:solidFill>
                  <a:schemeClr val="tx1"/>
                </a:solidFill>
              </a:defRPr>
            </a:lvl1pPr>
          </a:lstStyle>
          <a:p>
            <a:pPr algn="r">
              <a:lnSpc>
                <a:spcPts val="970"/>
              </a:lnSpc>
            </a:pPr>
            <a:fld id="{24A935F8-6F02-46CF-898B-F9D6B7DB9D8E}" type="slidenum">
              <a:rPr lang="en-GB" smtClean="0"/>
              <a:pPr algn="r">
                <a:lnSpc>
                  <a:spcPts val="970"/>
                </a:lnSpc>
              </a:pPr>
              <a:t>‹#›</a:t>
            </a:fld>
            <a:endParaRPr lang="en-GB" dirty="0"/>
          </a:p>
        </p:txBody>
      </p:sp>
    </p:spTree>
    <p:extLst>
      <p:ext uri="{BB962C8B-B14F-4D97-AF65-F5344CB8AC3E}">
        <p14:creationId xmlns:p14="http://schemas.microsoft.com/office/powerpoint/2010/main" val="3476994167"/>
      </p:ext>
    </p:extLst>
  </p:cSld>
  <p:clrMap bg1="lt1" tx1="dk1" bg2="lt2" tx2="dk2" accent1="accent1" accent2="accent2" accent3="accent3" accent4="accent4" accent5="accent5" accent6="accent6" hlink="hlink" folHlink="folHlink"/>
  <p:sldLayoutIdLst>
    <p:sldLayoutId id="2147483748" r:id="rId1"/>
    <p:sldLayoutId id="2147483711" r:id="rId2"/>
    <p:sldLayoutId id="2147483650" r:id="rId3"/>
    <p:sldLayoutId id="2147483652" r:id="rId4"/>
    <p:sldLayoutId id="2147483654" r:id="rId5"/>
    <p:sldLayoutId id="2147483670" r:id="rId6"/>
    <p:sldLayoutId id="2147483796" r:id="rId7"/>
    <p:sldLayoutId id="2147483664" r:id="rId8"/>
    <p:sldLayoutId id="2147483651" r:id="rId9"/>
    <p:sldLayoutId id="2147483770" r:id="rId10"/>
    <p:sldLayoutId id="2147483815" r:id="rId11"/>
    <p:sldLayoutId id="2147483750" r:id="rId12"/>
    <p:sldLayoutId id="2147483786" r:id="rId13"/>
    <p:sldLayoutId id="2147483788" r:id="rId14"/>
    <p:sldLayoutId id="2147483752" r:id="rId15"/>
    <p:sldLayoutId id="2147483772" r:id="rId16"/>
    <p:sldLayoutId id="2147483766" r:id="rId17"/>
    <p:sldLayoutId id="2147483755" r:id="rId18"/>
    <p:sldLayoutId id="2147483771" r:id="rId19"/>
    <p:sldLayoutId id="2147483763" r:id="rId20"/>
    <p:sldLayoutId id="2147483773" r:id="rId21"/>
    <p:sldLayoutId id="2147483790" r:id="rId22"/>
    <p:sldLayoutId id="2147483791" r:id="rId23"/>
    <p:sldLayoutId id="2147483792" r:id="rId24"/>
    <p:sldLayoutId id="2147483793" r:id="rId25"/>
    <p:sldLayoutId id="2147483794" r:id="rId26"/>
    <p:sldLayoutId id="2147483802" r:id="rId27"/>
    <p:sldLayoutId id="2147483816" r:id="rId28"/>
    <p:sldLayoutId id="2147483803" r:id="rId29"/>
    <p:sldLayoutId id="2147483804" r:id="rId30"/>
    <p:sldLayoutId id="2147483805" r:id="rId31"/>
    <p:sldLayoutId id="2147483806" r:id="rId32"/>
    <p:sldLayoutId id="2147483668" r:id="rId33"/>
  </p:sldLayoutIdLst>
  <p:hf hdr="0" dt="0"/>
  <p:txStyles>
    <p:title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78" userDrawn="1">
          <p15:clr>
            <a:srgbClr val="F26B43"/>
          </p15:clr>
        </p15:guide>
        <p15:guide id="4" orient="horz" pos="3884" userDrawn="1">
          <p15:clr>
            <a:srgbClr val="F26B43"/>
          </p15:clr>
        </p15:guide>
        <p15:guide id="5" pos="279" userDrawn="1">
          <p15:clr>
            <a:srgbClr val="F26B43"/>
          </p15:clr>
        </p15:guide>
        <p15:guide id="6" pos="7401" userDrawn="1">
          <p15:clr>
            <a:srgbClr val="F26B43"/>
          </p15:clr>
        </p15:guide>
        <p15:guide id="7"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5.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5.xml"/><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image" Target="../media/image2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image" Target="../media/image24.emf"/></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F0BD7-ED0E-DA4B-A679-578D473067A4}"/>
              </a:ext>
            </a:extLst>
          </p:cNvPr>
          <p:cNvSpPr>
            <a:spLocks noGrp="1"/>
          </p:cNvSpPr>
          <p:nvPr>
            <p:ph type="ctrTitle"/>
          </p:nvPr>
        </p:nvSpPr>
        <p:spPr/>
        <p:txBody>
          <a:bodyPr/>
          <a:lstStyle/>
          <a:p>
            <a:r>
              <a:rPr lang="en-GB" dirty="0"/>
              <a:t>Extraordinary connections</a:t>
            </a:r>
            <a:endParaRPr dirty="0"/>
          </a:p>
        </p:txBody>
      </p:sp>
      <p:sp>
        <p:nvSpPr>
          <p:cNvPr id="4" name="Subtitle 3">
            <a:extLst>
              <a:ext uri="{FF2B5EF4-FFF2-40B4-BE49-F238E27FC236}">
                <a16:creationId xmlns:a16="http://schemas.microsoft.com/office/drawing/2014/main" id="{E5B0C775-0E75-4843-8EAC-3A81C4F85D83}"/>
              </a:ext>
            </a:extLst>
          </p:cNvPr>
          <p:cNvSpPr>
            <a:spLocks noGrp="1"/>
          </p:cNvSpPr>
          <p:nvPr>
            <p:ph type="subTitle" idx="1"/>
          </p:nvPr>
        </p:nvSpPr>
        <p:spPr>
          <a:xfrm>
            <a:off x="1343025" y="4170008"/>
            <a:ext cx="3114675" cy="1154381"/>
          </a:xfrm>
        </p:spPr>
        <p:txBody>
          <a:bodyPr/>
          <a:lstStyle/>
          <a:p>
            <a:r>
              <a:rPr lang="en-GB" dirty="0"/>
              <a:t>PSTN Switch Off Andy </a:t>
            </a:r>
            <a:r>
              <a:rPr lang="en-GB" dirty="0" err="1"/>
              <a:t>Sobryan</a:t>
            </a:r>
            <a:endParaRPr lang="en-GB" dirty="0"/>
          </a:p>
          <a:p>
            <a:endParaRPr dirty="0"/>
          </a:p>
        </p:txBody>
      </p:sp>
      <p:sp>
        <p:nvSpPr>
          <p:cNvPr id="5" name="Date Placeholder 3">
            <a:extLst>
              <a:ext uri="{FF2B5EF4-FFF2-40B4-BE49-F238E27FC236}">
                <a16:creationId xmlns:a16="http://schemas.microsoft.com/office/drawing/2014/main" id="{AC066A62-68BE-F747-BF0D-2A174DC26EEE}"/>
              </a:ext>
            </a:extLst>
          </p:cNvPr>
          <p:cNvSpPr>
            <a:spLocks noGrp="1"/>
          </p:cNvSpPr>
          <p:nvPr>
            <p:ph type="dt" sz="half" idx="10"/>
          </p:nvPr>
        </p:nvSpPr>
        <p:spPr/>
        <p:txBody>
          <a:bodyPr/>
          <a:lstStyle/>
          <a:p>
            <a:r>
              <a:rPr lang="en-GB" dirty="0"/>
              <a:t>18</a:t>
            </a:r>
            <a:r>
              <a:rPr lang="en-GB" baseline="30000" dirty="0"/>
              <a:t>th</a:t>
            </a:r>
            <a:r>
              <a:rPr lang="en-GB" dirty="0"/>
              <a:t> April 2024</a:t>
            </a:r>
          </a:p>
        </p:txBody>
      </p:sp>
      <p:pic>
        <p:nvPicPr>
          <p:cNvPr id="7" name="Picture Placeholder 6" descr="A person in a blue shirt&#10;&#10;Description automatically generated">
            <a:extLst>
              <a:ext uri="{FF2B5EF4-FFF2-40B4-BE49-F238E27FC236}">
                <a16:creationId xmlns:a16="http://schemas.microsoft.com/office/drawing/2014/main" id="{AE56D55D-256C-3F9F-D904-10CC358027F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324755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6DA75D-FF04-E3EF-A9F2-6C9EDC19D59A}"/>
              </a:ext>
            </a:extLst>
          </p:cNvPr>
          <p:cNvSpPr/>
          <p:nvPr/>
        </p:nvSpPr>
        <p:spPr>
          <a:xfrm>
            <a:off x="0" y="0"/>
            <a:ext cx="12192000" cy="6858000"/>
          </a:xfrm>
          <a:prstGeom prst="rect">
            <a:avLst/>
          </a:prstGeom>
          <a:gradFill flip="none" rotWithShape="1">
            <a:gsLst>
              <a:gs pos="0">
                <a:schemeClr val="bg1"/>
              </a:gs>
              <a:gs pos="100000">
                <a:schemeClr val="bg2">
                  <a:lumMod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5FE6FFD8-A876-F6A3-AF49-39ED48380884}"/>
              </a:ext>
            </a:extLst>
          </p:cNvPr>
          <p:cNvSpPr>
            <a:spLocks noGrp="1"/>
          </p:cNvSpPr>
          <p:nvPr>
            <p:ph type="title"/>
          </p:nvPr>
        </p:nvSpPr>
        <p:spPr/>
        <p:txBody>
          <a:bodyPr/>
          <a:lstStyle/>
          <a:p>
            <a:r>
              <a:rPr lang="en-GB" dirty="0"/>
              <a:t>Footprint savings</a:t>
            </a:r>
            <a:endParaRPr lang="en-RO" dirty="0"/>
          </a:p>
        </p:txBody>
      </p:sp>
      <p:sp>
        <p:nvSpPr>
          <p:cNvPr id="3" name="Slide Number Placeholder 2">
            <a:extLst>
              <a:ext uri="{FF2B5EF4-FFF2-40B4-BE49-F238E27FC236}">
                <a16:creationId xmlns:a16="http://schemas.microsoft.com/office/drawing/2014/main" id="{B4CC9F9F-963B-44BD-05C2-5B1A232A7E1F}"/>
              </a:ext>
            </a:extLst>
          </p:cNvPr>
          <p:cNvSpPr>
            <a:spLocks noGrp="1"/>
          </p:cNvSpPr>
          <p:nvPr>
            <p:ph type="sldNum" sz="quarter" idx="12"/>
          </p:nvPr>
        </p:nvSpPr>
        <p:spPr/>
        <p:txBody>
          <a:bodyPr/>
          <a:lstStyle/>
          <a:p>
            <a:pPr algn="r"/>
            <a:fld id="{0B868178-02AE-42FC-958D-6B8F13B60175}" type="slidenum">
              <a:rPr lang="en-GB" smtClean="0"/>
              <a:pPr algn="r"/>
              <a:t>10</a:t>
            </a:fld>
            <a:endParaRPr lang="en-GB"/>
          </a:p>
        </p:txBody>
      </p:sp>
      <p:sp>
        <p:nvSpPr>
          <p:cNvPr id="6" name="Content Placeholder 5">
            <a:extLst>
              <a:ext uri="{FF2B5EF4-FFF2-40B4-BE49-F238E27FC236}">
                <a16:creationId xmlns:a16="http://schemas.microsoft.com/office/drawing/2014/main" id="{1F1734EC-AA35-9635-D31B-BBB01F51F0A2}"/>
              </a:ext>
            </a:extLst>
          </p:cNvPr>
          <p:cNvSpPr>
            <a:spLocks noGrp="1"/>
          </p:cNvSpPr>
          <p:nvPr>
            <p:ph sz="quarter" idx="15"/>
          </p:nvPr>
        </p:nvSpPr>
        <p:spPr>
          <a:xfrm>
            <a:off x="8356600" y="1354138"/>
            <a:ext cx="2768600" cy="4821237"/>
          </a:xfrm>
        </p:spPr>
        <p:txBody>
          <a:bodyPr>
            <a:normAutofit fontScale="77500" lnSpcReduction="20000"/>
          </a:bodyPr>
          <a:lstStyle/>
          <a:p>
            <a:pPr>
              <a:lnSpc>
                <a:spcPct val="120000"/>
              </a:lnSpc>
            </a:pPr>
            <a:r>
              <a:rPr lang="en-GB" dirty="0"/>
              <a:t>In 1995, a Voice switch capable of switching 60,000 channels needed 20 (!) racks. In 2023 the same capacity is delivered by an equipment fitting in less than a quarter of one rack</a:t>
            </a:r>
          </a:p>
          <a:p>
            <a:pPr>
              <a:lnSpc>
                <a:spcPct val="120000"/>
              </a:lnSpc>
            </a:pPr>
            <a:r>
              <a:rPr lang="en-GB" dirty="0"/>
              <a:t>The smallest network equipment delivers up to 1Terabit/s in a pizza-box format. Legacy SDH multiplexers delivered 2,5Gbps and filled half a rack (SMA16, 22U). To deliver 1Tbps, 400 SDH </a:t>
            </a:r>
            <a:r>
              <a:rPr lang="en-GB" dirty="0" err="1"/>
              <a:t>muxes</a:t>
            </a:r>
            <a:r>
              <a:rPr lang="en-GB" dirty="0"/>
              <a:t> would be required, taking up 200 racks (!)</a:t>
            </a:r>
          </a:p>
        </p:txBody>
      </p:sp>
      <p:pic>
        <p:nvPicPr>
          <p:cNvPr id="7" name="Picture Placeholder 6" descr="A row of white cabinets&#10;&#10;Description automatically generated">
            <a:extLst>
              <a:ext uri="{FF2B5EF4-FFF2-40B4-BE49-F238E27FC236}">
                <a16:creationId xmlns:a16="http://schemas.microsoft.com/office/drawing/2014/main" id="{26E79A31-C8FE-F729-9D99-9A691D95B5B4}"/>
              </a:ext>
            </a:extLst>
          </p:cNvPr>
          <p:cNvPicPr>
            <a:picLocks noChangeAspect="1"/>
          </p:cNvPicPr>
          <p:nvPr/>
        </p:nvPicPr>
        <p:blipFill>
          <a:blip r:embed="rId2">
            <a:extLst>
              <a:ext uri="{28A0092B-C50C-407E-A947-70E740481C1C}">
                <a14:useLocalDpi xmlns:a14="http://schemas.microsoft.com/office/drawing/2010/main" val="0"/>
              </a:ext>
            </a:extLst>
          </a:blip>
          <a:srcRect l="28" r="28"/>
          <a:stretch>
            <a:fillRect/>
          </a:stretch>
        </p:blipFill>
        <p:spPr>
          <a:xfrm>
            <a:off x="471600" y="1916832"/>
            <a:ext cx="2880000" cy="2880000"/>
          </a:xfrm>
          <a:prstGeom prst="ellipse">
            <a:avLst/>
          </a:prstGeom>
        </p:spPr>
      </p:pic>
      <p:pic>
        <p:nvPicPr>
          <p:cNvPr id="8" name="Picture Placeholder 12" descr="A close up of a device&#10;&#10;Description automatically generated">
            <a:extLst>
              <a:ext uri="{FF2B5EF4-FFF2-40B4-BE49-F238E27FC236}">
                <a16:creationId xmlns:a16="http://schemas.microsoft.com/office/drawing/2014/main" id="{5F559C19-EFA7-28B0-BBE5-C128865D09AB}"/>
              </a:ext>
            </a:extLst>
          </p:cNvPr>
          <p:cNvPicPr>
            <a:picLocks noChangeAspect="1"/>
          </p:cNvPicPr>
          <p:nvPr/>
        </p:nvPicPr>
        <p:blipFill rotWithShape="1">
          <a:blip r:embed="rId3">
            <a:extLst>
              <a:ext uri="{28A0092B-C50C-407E-A947-70E740481C1C}">
                <a14:useLocalDpi xmlns:a14="http://schemas.microsoft.com/office/drawing/2010/main" val="0"/>
              </a:ext>
            </a:extLst>
          </a:blip>
          <a:srcRect l="-1" t="-170022" r="-442" b="-170022"/>
          <a:stretch/>
        </p:blipFill>
        <p:spPr>
          <a:xfrm>
            <a:off x="4687200" y="1916832"/>
            <a:ext cx="2880000" cy="2880000"/>
          </a:xfrm>
          <a:prstGeom prst="ellipse">
            <a:avLst/>
          </a:prstGeom>
          <a:solidFill>
            <a:schemeClr val="bg1"/>
          </a:solidFill>
          <a:ln w="19050">
            <a:solidFill>
              <a:schemeClr val="accent5"/>
            </a:solidFill>
          </a:ln>
        </p:spPr>
      </p:pic>
      <p:sp>
        <p:nvSpPr>
          <p:cNvPr id="9" name="Right Arrow 8">
            <a:extLst>
              <a:ext uri="{FF2B5EF4-FFF2-40B4-BE49-F238E27FC236}">
                <a16:creationId xmlns:a16="http://schemas.microsoft.com/office/drawing/2014/main" id="{958CFD35-FEA6-AC87-30F4-B54D6E2D722D}"/>
              </a:ext>
            </a:extLst>
          </p:cNvPr>
          <p:cNvSpPr/>
          <p:nvPr/>
        </p:nvSpPr>
        <p:spPr>
          <a:xfrm>
            <a:off x="3549500" y="3124078"/>
            <a:ext cx="939800" cy="4655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335699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8C92-FCF8-2056-2F5A-2B6DCA9395CB}"/>
              </a:ext>
            </a:extLst>
          </p:cNvPr>
          <p:cNvSpPr>
            <a:spLocks noGrp="1"/>
          </p:cNvSpPr>
          <p:nvPr>
            <p:ph type="title"/>
          </p:nvPr>
        </p:nvSpPr>
        <p:spPr>
          <a:xfrm>
            <a:off x="749217" y="393976"/>
            <a:ext cx="11306175" cy="935038"/>
          </a:xfrm>
        </p:spPr>
        <p:txBody>
          <a:bodyPr/>
          <a:lstStyle/>
          <a:p>
            <a:r>
              <a:rPr lang="en-GB" dirty="0"/>
              <a:t>Benefits realisation</a:t>
            </a:r>
            <a:endParaRPr lang="en-RO" dirty="0"/>
          </a:p>
        </p:txBody>
      </p:sp>
      <p:sp>
        <p:nvSpPr>
          <p:cNvPr id="3" name="Slide Number Placeholder 2">
            <a:extLst>
              <a:ext uri="{FF2B5EF4-FFF2-40B4-BE49-F238E27FC236}">
                <a16:creationId xmlns:a16="http://schemas.microsoft.com/office/drawing/2014/main" id="{7BB1A51C-71CD-2E37-1CC1-37CD310821FA}"/>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11</a:t>
            </a:fld>
            <a:endParaRPr lang="en-GB"/>
          </a:p>
        </p:txBody>
      </p:sp>
      <p:cxnSp>
        <p:nvCxnSpPr>
          <p:cNvPr id="60" name="Straight Connector 59">
            <a:extLst>
              <a:ext uri="{FF2B5EF4-FFF2-40B4-BE49-F238E27FC236}">
                <a16:creationId xmlns:a16="http://schemas.microsoft.com/office/drawing/2014/main" id="{FFEE92EC-C51F-14CA-8C0F-5559A9F85AA5}"/>
              </a:ext>
            </a:extLst>
          </p:cNvPr>
          <p:cNvCxnSpPr>
            <a:cxnSpLocks/>
          </p:cNvCxnSpPr>
          <p:nvPr/>
        </p:nvCxnSpPr>
        <p:spPr>
          <a:xfrm>
            <a:off x="3845623" y="1776232"/>
            <a:ext cx="0" cy="2870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990EEC2-2B9E-D8D4-A8B5-5941724DF84B}"/>
              </a:ext>
            </a:extLst>
          </p:cNvPr>
          <p:cNvCxnSpPr/>
          <p:nvPr/>
        </p:nvCxnSpPr>
        <p:spPr>
          <a:xfrm>
            <a:off x="814136" y="5675984"/>
            <a:ext cx="1077277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Rechthoek 2">
            <a:extLst>
              <a:ext uri="{FF2B5EF4-FFF2-40B4-BE49-F238E27FC236}">
                <a16:creationId xmlns:a16="http://schemas.microsoft.com/office/drawing/2014/main" id="{6D9F708B-6A74-270F-B07C-8D2B430E6519}"/>
              </a:ext>
            </a:extLst>
          </p:cNvPr>
          <p:cNvSpPr/>
          <p:nvPr/>
        </p:nvSpPr>
        <p:spPr>
          <a:xfrm>
            <a:off x="8986372" y="6340839"/>
            <a:ext cx="2159567"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4"/>
                </a:solidFill>
                <a:effectLst/>
                <a:uLnTx/>
                <a:uFillTx/>
                <a:latin typeface="+mn-lt"/>
                <a:ea typeface="+mn-ea"/>
                <a:cs typeface="+mn-cs"/>
              </a:rPr>
              <a:t>Colt highly confidential</a:t>
            </a:r>
          </a:p>
        </p:txBody>
      </p:sp>
      <p:grpSp>
        <p:nvGrpSpPr>
          <p:cNvPr id="33" name="Group 32">
            <a:extLst>
              <a:ext uri="{FF2B5EF4-FFF2-40B4-BE49-F238E27FC236}">
                <a16:creationId xmlns:a16="http://schemas.microsoft.com/office/drawing/2014/main" id="{8E00BF49-ACC6-772D-AD5D-AB407855EC0D}"/>
              </a:ext>
            </a:extLst>
          </p:cNvPr>
          <p:cNvGrpSpPr/>
          <p:nvPr/>
        </p:nvGrpSpPr>
        <p:grpSpPr>
          <a:xfrm>
            <a:off x="1663994" y="1136889"/>
            <a:ext cx="2356435" cy="338554"/>
            <a:chOff x="166685" y="2164736"/>
            <a:chExt cx="2385143" cy="402210"/>
          </a:xfrm>
        </p:grpSpPr>
        <p:sp>
          <p:nvSpPr>
            <p:cNvPr id="57" name="TextBox 56">
              <a:extLst>
                <a:ext uri="{FF2B5EF4-FFF2-40B4-BE49-F238E27FC236}">
                  <a16:creationId xmlns:a16="http://schemas.microsoft.com/office/drawing/2014/main" id="{ED9F6157-FEAF-09A4-0DBF-A028C7E6C987}"/>
                </a:ext>
              </a:extLst>
            </p:cNvPr>
            <p:cNvSpPr txBox="1"/>
            <p:nvPr/>
          </p:nvSpPr>
          <p:spPr>
            <a:xfrm>
              <a:off x="1051624" y="2164736"/>
              <a:ext cx="615264" cy="402210"/>
            </a:xfrm>
            <a:prstGeom prst="rect">
              <a:avLst/>
            </a:prstGeom>
            <a:noFill/>
          </p:spPr>
          <p:txBody>
            <a:bodyPr wrap="none" rtlCol="0">
              <a:spAutoFit/>
            </a:bodyPr>
            <a:lstStyle/>
            <a:p>
              <a:pPr algn="ctr"/>
              <a:r>
                <a:rPr lang="en-US" sz="1600" b="1" dirty="0">
                  <a:solidFill>
                    <a:schemeClr val="tx2"/>
                  </a:solidFill>
                </a:rPr>
                <a:t>Item</a:t>
              </a:r>
            </a:p>
          </p:txBody>
        </p:sp>
        <p:cxnSp>
          <p:nvCxnSpPr>
            <p:cNvPr id="58" name="Straight Connector 57">
              <a:extLst>
                <a:ext uri="{FF2B5EF4-FFF2-40B4-BE49-F238E27FC236}">
                  <a16:creationId xmlns:a16="http://schemas.microsoft.com/office/drawing/2014/main" id="{35A439AC-A9D4-435B-DB9A-9473DB685176}"/>
                </a:ext>
              </a:extLst>
            </p:cNvPr>
            <p:cNvCxnSpPr>
              <a:cxnSpLocks/>
            </p:cNvCxnSpPr>
            <p:nvPr/>
          </p:nvCxnSpPr>
          <p:spPr>
            <a:xfrm>
              <a:off x="166685" y="2535484"/>
              <a:ext cx="238514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0D58776-DFC6-52D4-21E0-407249B5B614}"/>
              </a:ext>
            </a:extLst>
          </p:cNvPr>
          <p:cNvGrpSpPr/>
          <p:nvPr/>
        </p:nvGrpSpPr>
        <p:grpSpPr>
          <a:xfrm>
            <a:off x="5083786" y="1182015"/>
            <a:ext cx="5562993" cy="338554"/>
            <a:chOff x="166685" y="2164736"/>
            <a:chExt cx="2385143" cy="402210"/>
          </a:xfrm>
        </p:grpSpPr>
        <p:sp>
          <p:nvSpPr>
            <p:cNvPr id="53" name="TextBox 52">
              <a:extLst>
                <a:ext uri="{FF2B5EF4-FFF2-40B4-BE49-F238E27FC236}">
                  <a16:creationId xmlns:a16="http://schemas.microsoft.com/office/drawing/2014/main" id="{3D31C040-F7B6-66CF-B8BE-6E34E72BC49F}"/>
                </a:ext>
              </a:extLst>
            </p:cNvPr>
            <p:cNvSpPr txBox="1"/>
            <p:nvPr/>
          </p:nvSpPr>
          <p:spPr>
            <a:xfrm>
              <a:off x="1168125" y="2164736"/>
              <a:ext cx="382271" cy="402210"/>
            </a:xfrm>
            <a:prstGeom prst="rect">
              <a:avLst/>
            </a:prstGeom>
            <a:noFill/>
          </p:spPr>
          <p:txBody>
            <a:bodyPr wrap="none" rtlCol="0">
              <a:spAutoFit/>
            </a:bodyPr>
            <a:lstStyle/>
            <a:p>
              <a:pPr algn="ctr"/>
              <a:r>
                <a:rPr lang="en-US" sz="1600" b="1" dirty="0">
                  <a:solidFill>
                    <a:schemeClr val="tx2"/>
                  </a:solidFill>
                </a:rPr>
                <a:t>Drivers</a:t>
              </a:r>
            </a:p>
          </p:txBody>
        </p:sp>
        <p:cxnSp>
          <p:nvCxnSpPr>
            <p:cNvPr id="54" name="Straight Connector 53">
              <a:extLst>
                <a:ext uri="{FF2B5EF4-FFF2-40B4-BE49-F238E27FC236}">
                  <a16:creationId xmlns:a16="http://schemas.microsoft.com/office/drawing/2014/main" id="{AF61C199-8FFC-4EE8-A5DE-4E59E274F725}"/>
                </a:ext>
              </a:extLst>
            </p:cNvPr>
            <p:cNvCxnSpPr>
              <a:cxnSpLocks/>
            </p:cNvCxnSpPr>
            <p:nvPr/>
          </p:nvCxnSpPr>
          <p:spPr>
            <a:xfrm>
              <a:off x="166685" y="2535484"/>
              <a:ext cx="238514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EEE13408-9976-82EB-A05A-42CC936F56FE}"/>
              </a:ext>
            </a:extLst>
          </p:cNvPr>
          <p:cNvSpPr/>
          <p:nvPr/>
        </p:nvSpPr>
        <p:spPr>
          <a:xfrm>
            <a:off x="1663991" y="1511621"/>
            <a:ext cx="2356435" cy="673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Power</a:t>
            </a:r>
          </a:p>
        </p:txBody>
      </p:sp>
      <p:sp>
        <p:nvSpPr>
          <p:cNvPr id="37" name="Rectangle 36">
            <a:extLst>
              <a:ext uri="{FF2B5EF4-FFF2-40B4-BE49-F238E27FC236}">
                <a16:creationId xmlns:a16="http://schemas.microsoft.com/office/drawing/2014/main" id="{4688B848-678F-F9E7-4593-AEC4773C5346}"/>
              </a:ext>
            </a:extLst>
          </p:cNvPr>
          <p:cNvSpPr/>
          <p:nvPr/>
        </p:nvSpPr>
        <p:spPr>
          <a:xfrm>
            <a:off x="1663991" y="2229145"/>
            <a:ext cx="2356435" cy="673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Colocation</a:t>
            </a:r>
          </a:p>
        </p:txBody>
      </p:sp>
      <p:sp>
        <p:nvSpPr>
          <p:cNvPr id="38" name="Rectangle 37">
            <a:extLst>
              <a:ext uri="{FF2B5EF4-FFF2-40B4-BE49-F238E27FC236}">
                <a16:creationId xmlns:a16="http://schemas.microsoft.com/office/drawing/2014/main" id="{CCA5B14A-B550-7B5F-91FF-036968804241}"/>
              </a:ext>
            </a:extLst>
          </p:cNvPr>
          <p:cNvSpPr/>
          <p:nvPr/>
        </p:nvSpPr>
        <p:spPr>
          <a:xfrm>
            <a:off x="1663990" y="2946669"/>
            <a:ext cx="2356435" cy="673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Maintenance</a:t>
            </a:r>
          </a:p>
        </p:txBody>
      </p:sp>
      <p:sp>
        <p:nvSpPr>
          <p:cNvPr id="39" name="Rectangle 38">
            <a:extLst>
              <a:ext uri="{FF2B5EF4-FFF2-40B4-BE49-F238E27FC236}">
                <a16:creationId xmlns:a16="http://schemas.microsoft.com/office/drawing/2014/main" id="{453F3503-53D1-5C55-DE31-53F9A74B740E}"/>
              </a:ext>
            </a:extLst>
          </p:cNvPr>
          <p:cNvSpPr/>
          <p:nvPr/>
        </p:nvSpPr>
        <p:spPr>
          <a:xfrm>
            <a:off x="1663989" y="3664193"/>
            <a:ext cx="2356435" cy="673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SDH leased backbone</a:t>
            </a:r>
          </a:p>
        </p:txBody>
      </p:sp>
      <p:sp>
        <p:nvSpPr>
          <p:cNvPr id="40" name="Rectangle 39">
            <a:extLst>
              <a:ext uri="{FF2B5EF4-FFF2-40B4-BE49-F238E27FC236}">
                <a16:creationId xmlns:a16="http://schemas.microsoft.com/office/drawing/2014/main" id="{8DA60032-0A7B-59ED-626B-D9D8E4BFF867}"/>
              </a:ext>
            </a:extLst>
          </p:cNvPr>
          <p:cNvSpPr/>
          <p:nvPr/>
        </p:nvSpPr>
        <p:spPr>
          <a:xfrm>
            <a:off x="1663988" y="4381717"/>
            <a:ext cx="2356435" cy="6734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Service Assurance</a:t>
            </a:r>
          </a:p>
        </p:txBody>
      </p:sp>
      <p:sp>
        <p:nvSpPr>
          <p:cNvPr id="44" name="TextBox 43">
            <a:extLst>
              <a:ext uri="{FF2B5EF4-FFF2-40B4-BE49-F238E27FC236}">
                <a16:creationId xmlns:a16="http://schemas.microsoft.com/office/drawing/2014/main" id="{2C4CE908-EAC7-D2DD-23F7-81AF4CEF8E72}"/>
              </a:ext>
            </a:extLst>
          </p:cNvPr>
          <p:cNvSpPr txBox="1"/>
          <p:nvPr/>
        </p:nvSpPr>
        <p:spPr>
          <a:xfrm>
            <a:off x="4333474" y="3889542"/>
            <a:ext cx="184730" cy="369332"/>
          </a:xfrm>
          <a:prstGeom prst="rect">
            <a:avLst/>
          </a:prstGeom>
          <a:noFill/>
        </p:spPr>
        <p:txBody>
          <a:bodyPr wrap="none" rtlCol="0">
            <a:spAutoFit/>
          </a:bodyPr>
          <a:lstStyle/>
          <a:p>
            <a:pPr algn="ctr"/>
            <a:endParaRPr lang="en-US" b="1" dirty="0"/>
          </a:p>
        </p:txBody>
      </p:sp>
      <p:sp>
        <p:nvSpPr>
          <p:cNvPr id="46" name="TextBox 45">
            <a:extLst>
              <a:ext uri="{FF2B5EF4-FFF2-40B4-BE49-F238E27FC236}">
                <a16:creationId xmlns:a16="http://schemas.microsoft.com/office/drawing/2014/main" id="{1228C3DD-1061-2E3B-91B5-A24AD3298D96}"/>
              </a:ext>
            </a:extLst>
          </p:cNvPr>
          <p:cNvSpPr txBox="1"/>
          <p:nvPr/>
        </p:nvSpPr>
        <p:spPr>
          <a:xfrm>
            <a:off x="5083786" y="1624359"/>
            <a:ext cx="5562993" cy="523220"/>
          </a:xfrm>
          <a:prstGeom prst="rect">
            <a:avLst/>
          </a:prstGeom>
          <a:noFill/>
        </p:spPr>
        <p:txBody>
          <a:bodyPr wrap="square" rtlCol="0" anchor="ctr">
            <a:spAutoFit/>
          </a:bodyPr>
          <a:lstStyle/>
          <a:p>
            <a:r>
              <a:rPr lang="en-US" sz="1400" dirty="0">
                <a:solidFill>
                  <a:schemeClr val="tx2"/>
                </a:solidFill>
              </a:rPr>
              <a:t>Power reduction across 50 nodes, Telephone Exchanges, SDH </a:t>
            </a:r>
            <a:r>
              <a:rPr lang="en-US" sz="1400" dirty="0" err="1">
                <a:solidFill>
                  <a:schemeClr val="tx2"/>
                </a:solidFill>
              </a:rPr>
              <a:t>muxes</a:t>
            </a:r>
            <a:r>
              <a:rPr lang="en-US" sz="1400" dirty="0">
                <a:solidFill>
                  <a:schemeClr val="tx2"/>
                </a:solidFill>
              </a:rPr>
              <a:t>, customer network, legacy OSS/BSS</a:t>
            </a:r>
          </a:p>
        </p:txBody>
      </p:sp>
      <p:sp>
        <p:nvSpPr>
          <p:cNvPr id="47" name="TextBox 46">
            <a:extLst>
              <a:ext uri="{FF2B5EF4-FFF2-40B4-BE49-F238E27FC236}">
                <a16:creationId xmlns:a16="http://schemas.microsoft.com/office/drawing/2014/main" id="{95367D9B-757B-D83E-694D-5F38953B0C50}"/>
              </a:ext>
            </a:extLst>
          </p:cNvPr>
          <p:cNvSpPr txBox="1"/>
          <p:nvPr/>
        </p:nvSpPr>
        <p:spPr>
          <a:xfrm>
            <a:off x="5083786" y="2364306"/>
            <a:ext cx="5562993" cy="523220"/>
          </a:xfrm>
          <a:prstGeom prst="rect">
            <a:avLst/>
          </a:prstGeom>
          <a:noFill/>
        </p:spPr>
        <p:txBody>
          <a:bodyPr wrap="square" rtlCol="0" anchor="ctr">
            <a:spAutoFit/>
          </a:bodyPr>
          <a:lstStyle/>
          <a:p>
            <a:r>
              <a:rPr lang="en-US" sz="1400" dirty="0"/>
              <a:t>Savings from customer churn and retirement of legacy SDH/TDM equipment</a:t>
            </a:r>
          </a:p>
        </p:txBody>
      </p:sp>
      <p:sp>
        <p:nvSpPr>
          <p:cNvPr id="48" name="TextBox 47">
            <a:extLst>
              <a:ext uri="{FF2B5EF4-FFF2-40B4-BE49-F238E27FC236}">
                <a16:creationId xmlns:a16="http://schemas.microsoft.com/office/drawing/2014/main" id="{8916014D-0F0C-80CD-BB58-2413AC99B94D}"/>
              </a:ext>
            </a:extLst>
          </p:cNvPr>
          <p:cNvSpPr txBox="1"/>
          <p:nvPr/>
        </p:nvSpPr>
        <p:spPr>
          <a:xfrm>
            <a:off x="5083786" y="3209405"/>
            <a:ext cx="5562993" cy="307777"/>
          </a:xfrm>
          <a:prstGeom prst="rect">
            <a:avLst/>
          </a:prstGeom>
          <a:noFill/>
        </p:spPr>
        <p:txBody>
          <a:bodyPr wrap="square" rtlCol="0" anchor="ctr">
            <a:spAutoFit/>
          </a:bodyPr>
          <a:lstStyle/>
          <a:p>
            <a:r>
              <a:rPr lang="en-US" sz="1400" dirty="0">
                <a:solidFill>
                  <a:schemeClr val="tx2"/>
                </a:solidFill>
              </a:rPr>
              <a:t>Cost avoidance on node and network on electronics and spares.</a:t>
            </a:r>
          </a:p>
        </p:txBody>
      </p:sp>
      <p:sp>
        <p:nvSpPr>
          <p:cNvPr id="49" name="TextBox 48">
            <a:extLst>
              <a:ext uri="{FF2B5EF4-FFF2-40B4-BE49-F238E27FC236}">
                <a16:creationId xmlns:a16="http://schemas.microsoft.com/office/drawing/2014/main" id="{47B4F448-CB07-2103-3E40-9E471015A9B3}"/>
              </a:ext>
            </a:extLst>
          </p:cNvPr>
          <p:cNvSpPr txBox="1"/>
          <p:nvPr/>
        </p:nvSpPr>
        <p:spPr>
          <a:xfrm>
            <a:off x="5083786" y="3901377"/>
            <a:ext cx="6062153" cy="307777"/>
          </a:xfrm>
          <a:prstGeom prst="rect">
            <a:avLst/>
          </a:prstGeom>
          <a:noFill/>
        </p:spPr>
        <p:txBody>
          <a:bodyPr wrap="square" rtlCol="0" anchor="ctr">
            <a:spAutoFit/>
          </a:bodyPr>
          <a:lstStyle/>
          <a:p>
            <a:r>
              <a:rPr lang="en-US" sz="1400" dirty="0">
                <a:solidFill>
                  <a:schemeClr val="tx2"/>
                </a:solidFill>
              </a:rPr>
              <a:t>Savings from leased backbone and network costs for </a:t>
            </a:r>
            <a:r>
              <a:rPr lang="en-US" sz="1400" dirty="0" err="1">
                <a:solidFill>
                  <a:schemeClr val="tx2"/>
                </a:solidFill>
              </a:rPr>
              <a:t>fibre</a:t>
            </a:r>
            <a:r>
              <a:rPr lang="en-US" sz="1400" dirty="0">
                <a:solidFill>
                  <a:schemeClr val="tx2"/>
                </a:solidFill>
              </a:rPr>
              <a:t>/electronics.</a:t>
            </a:r>
          </a:p>
        </p:txBody>
      </p:sp>
      <p:sp>
        <p:nvSpPr>
          <p:cNvPr id="50" name="TextBox 49">
            <a:extLst>
              <a:ext uri="{FF2B5EF4-FFF2-40B4-BE49-F238E27FC236}">
                <a16:creationId xmlns:a16="http://schemas.microsoft.com/office/drawing/2014/main" id="{0B4D56C1-1723-AF28-B573-37F8EBB2CAE0}"/>
              </a:ext>
            </a:extLst>
          </p:cNvPr>
          <p:cNvSpPr txBox="1"/>
          <p:nvPr/>
        </p:nvSpPr>
        <p:spPr>
          <a:xfrm>
            <a:off x="5083786" y="4501968"/>
            <a:ext cx="5562993" cy="523220"/>
          </a:xfrm>
          <a:prstGeom prst="rect">
            <a:avLst/>
          </a:prstGeom>
          <a:noFill/>
        </p:spPr>
        <p:txBody>
          <a:bodyPr wrap="square" rtlCol="0" anchor="ctr">
            <a:spAutoFit/>
          </a:bodyPr>
          <a:lstStyle/>
          <a:p>
            <a:r>
              <a:rPr lang="en-US" sz="1400" dirty="0">
                <a:solidFill>
                  <a:schemeClr val="tx2"/>
                </a:solidFill>
              </a:rPr>
              <a:t>Ceasing service contracts for maintenance of SDH/TDM based services. Winding down of legacy skill set.</a:t>
            </a:r>
          </a:p>
        </p:txBody>
      </p:sp>
    </p:spTree>
    <p:extLst>
      <p:ext uri="{BB962C8B-B14F-4D97-AF65-F5344CB8AC3E}">
        <p14:creationId xmlns:p14="http://schemas.microsoft.com/office/powerpoint/2010/main" val="408679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SDN Decision Tree">
            <a:extLst>
              <a:ext uri="{FF2B5EF4-FFF2-40B4-BE49-F238E27FC236}">
                <a16:creationId xmlns:a16="http://schemas.microsoft.com/office/drawing/2014/main" id="{A91DDB41-A108-31F4-2EF0-4AF93E7C6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50" y="918638"/>
            <a:ext cx="9937750" cy="5603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BC5BD0-6AB0-BE15-F587-B0B0EABB1A14}"/>
              </a:ext>
            </a:extLst>
          </p:cNvPr>
          <p:cNvSpPr>
            <a:spLocks noGrp="1"/>
          </p:cNvSpPr>
          <p:nvPr>
            <p:ph type="title"/>
          </p:nvPr>
        </p:nvSpPr>
        <p:spPr/>
        <p:txBody>
          <a:bodyPr/>
          <a:lstStyle/>
          <a:p>
            <a:r>
              <a:rPr lang="en-GB" dirty="0"/>
              <a:t>Replacement services</a:t>
            </a:r>
            <a:endParaRPr lang="en-RO" dirty="0"/>
          </a:p>
        </p:txBody>
      </p:sp>
      <p:sp>
        <p:nvSpPr>
          <p:cNvPr id="3" name="Slide Number Placeholder 2">
            <a:extLst>
              <a:ext uri="{FF2B5EF4-FFF2-40B4-BE49-F238E27FC236}">
                <a16:creationId xmlns:a16="http://schemas.microsoft.com/office/drawing/2014/main" id="{FD4BB51E-BD60-4658-6135-A5250701A4AA}"/>
              </a:ext>
            </a:extLst>
          </p:cNvPr>
          <p:cNvSpPr>
            <a:spLocks noGrp="1"/>
          </p:cNvSpPr>
          <p:nvPr>
            <p:ph type="sldNum" sz="quarter" idx="12"/>
          </p:nvPr>
        </p:nvSpPr>
        <p:spPr/>
        <p:txBody>
          <a:bodyPr/>
          <a:lstStyle/>
          <a:p>
            <a:pPr algn="r">
              <a:lnSpc>
                <a:spcPts val="970"/>
              </a:lnSpc>
            </a:pPr>
            <a:fld id="{0B868178-02AE-42FC-958D-6B8F13B60175}" type="slidenum">
              <a:rPr lang="en-GB" smtClean="0"/>
              <a:pPr algn="r">
                <a:lnSpc>
                  <a:spcPts val="970"/>
                </a:lnSpc>
              </a:pPr>
              <a:t>12</a:t>
            </a:fld>
            <a:endParaRPr lang="en-GB" sz="800" noProof="0" dirty="0">
              <a:solidFill>
                <a:schemeClr val="bg1"/>
              </a:solidFill>
            </a:endParaRPr>
          </a:p>
        </p:txBody>
      </p:sp>
      <p:sp>
        <p:nvSpPr>
          <p:cNvPr id="6" name="Rectangle 5">
            <a:extLst>
              <a:ext uri="{FF2B5EF4-FFF2-40B4-BE49-F238E27FC236}">
                <a16:creationId xmlns:a16="http://schemas.microsoft.com/office/drawing/2014/main" id="{1A343EBB-AA18-52D1-3355-04EE8961AD71}"/>
              </a:ext>
            </a:extLst>
          </p:cNvPr>
          <p:cNvSpPr/>
          <p:nvPr/>
        </p:nvSpPr>
        <p:spPr>
          <a:xfrm>
            <a:off x="470400" y="910325"/>
            <a:ext cx="10808400" cy="5603874"/>
          </a:xfrm>
          <a:prstGeom prst="rect">
            <a:avLst/>
          </a:prstGeom>
          <a:noFill/>
          <a:ln w="19050" cap="rnd">
            <a:solidFill>
              <a:schemeClr val="accent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dirty="0"/>
              <a:t>v</a:t>
            </a:r>
          </a:p>
        </p:txBody>
      </p:sp>
      <p:sp>
        <p:nvSpPr>
          <p:cNvPr id="7" name="TextBox 6">
            <a:extLst>
              <a:ext uri="{FF2B5EF4-FFF2-40B4-BE49-F238E27FC236}">
                <a16:creationId xmlns:a16="http://schemas.microsoft.com/office/drawing/2014/main" id="{8FF0F682-1979-C8D8-59B6-C41F5494BDA4}"/>
              </a:ext>
            </a:extLst>
          </p:cNvPr>
          <p:cNvSpPr txBox="1"/>
          <p:nvPr/>
        </p:nvSpPr>
        <p:spPr>
          <a:xfrm>
            <a:off x="1777723" y="4405746"/>
            <a:ext cx="923913" cy="215444"/>
          </a:xfrm>
          <a:prstGeom prst="rect">
            <a:avLst/>
          </a:prstGeom>
          <a:solidFill>
            <a:srgbClr val="FFC43D"/>
          </a:solidFill>
        </p:spPr>
        <p:txBody>
          <a:bodyPr wrap="square" rtlCol="0">
            <a:spAutoFit/>
          </a:bodyPr>
          <a:lstStyle/>
          <a:p>
            <a:pPr algn="ctr"/>
            <a:r>
              <a:rPr lang="en-GB" sz="800" b="1" dirty="0">
                <a:solidFill>
                  <a:schemeClr val="tx2"/>
                </a:solidFill>
              </a:rPr>
              <a:t>ISDN over SIP</a:t>
            </a:r>
            <a:endParaRPr lang="en-US" sz="800" b="1" dirty="0" err="1">
              <a:solidFill>
                <a:schemeClr val="tx2"/>
              </a:solidFill>
            </a:endParaRPr>
          </a:p>
        </p:txBody>
      </p:sp>
      <p:sp>
        <p:nvSpPr>
          <p:cNvPr id="9" name="TextBox 8">
            <a:extLst>
              <a:ext uri="{FF2B5EF4-FFF2-40B4-BE49-F238E27FC236}">
                <a16:creationId xmlns:a16="http://schemas.microsoft.com/office/drawing/2014/main" id="{ECD3C7F8-E34D-0035-26A2-7A696256058F}"/>
              </a:ext>
            </a:extLst>
          </p:cNvPr>
          <p:cNvSpPr txBox="1"/>
          <p:nvPr/>
        </p:nvSpPr>
        <p:spPr>
          <a:xfrm>
            <a:off x="8494407" y="6243577"/>
            <a:ext cx="923913" cy="215444"/>
          </a:xfrm>
          <a:prstGeom prst="rect">
            <a:avLst/>
          </a:prstGeom>
          <a:solidFill>
            <a:srgbClr val="FFC43D"/>
          </a:solidFill>
        </p:spPr>
        <p:txBody>
          <a:bodyPr wrap="square" rtlCol="0">
            <a:spAutoFit/>
          </a:bodyPr>
          <a:lstStyle/>
          <a:p>
            <a:pPr algn="ctr"/>
            <a:r>
              <a:rPr lang="en-GB" sz="800" b="1" dirty="0">
                <a:solidFill>
                  <a:schemeClr val="tx2"/>
                </a:solidFill>
              </a:rPr>
              <a:t>Direct Routing</a:t>
            </a:r>
            <a:endParaRPr lang="en-US" sz="800" b="1" dirty="0" err="1">
              <a:solidFill>
                <a:schemeClr val="tx2"/>
              </a:solidFill>
            </a:endParaRPr>
          </a:p>
        </p:txBody>
      </p:sp>
    </p:spTree>
    <p:extLst>
      <p:ext uri="{BB962C8B-B14F-4D97-AF65-F5344CB8AC3E}">
        <p14:creationId xmlns:p14="http://schemas.microsoft.com/office/powerpoint/2010/main" val="132488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5BD0-6AB0-BE15-F587-B0B0EABB1A14}"/>
              </a:ext>
            </a:extLst>
          </p:cNvPr>
          <p:cNvSpPr>
            <a:spLocks noGrp="1"/>
          </p:cNvSpPr>
          <p:nvPr>
            <p:ph type="title"/>
          </p:nvPr>
        </p:nvSpPr>
        <p:spPr/>
        <p:txBody>
          <a:bodyPr/>
          <a:lstStyle/>
          <a:p>
            <a:r>
              <a:rPr lang="en-GB" dirty="0"/>
              <a:t>Replacement services</a:t>
            </a:r>
            <a:endParaRPr lang="en-RO" dirty="0"/>
          </a:p>
        </p:txBody>
      </p:sp>
      <p:sp>
        <p:nvSpPr>
          <p:cNvPr id="3" name="Slide Number Placeholder 2">
            <a:extLst>
              <a:ext uri="{FF2B5EF4-FFF2-40B4-BE49-F238E27FC236}">
                <a16:creationId xmlns:a16="http://schemas.microsoft.com/office/drawing/2014/main" id="{FD4BB51E-BD60-4658-6135-A5250701A4AA}"/>
              </a:ext>
            </a:extLst>
          </p:cNvPr>
          <p:cNvSpPr>
            <a:spLocks noGrp="1"/>
          </p:cNvSpPr>
          <p:nvPr>
            <p:ph type="sldNum" sz="quarter" idx="12"/>
          </p:nvPr>
        </p:nvSpPr>
        <p:spPr/>
        <p:txBody>
          <a:bodyPr/>
          <a:lstStyle/>
          <a:p>
            <a:pPr algn="r">
              <a:lnSpc>
                <a:spcPts val="970"/>
              </a:lnSpc>
            </a:pPr>
            <a:fld id="{0B868178-02AE-42FC-958D-6B8F13B60175}" type="slidenum">
              <a:rPr lang="en-GB" smtClean="0"/>
              <a:pPr algn="r">
                <a:lnSpc>
                  <a:spcPts val="970"/>
                </a:lnSpc>
              </a:pPr>
              <a:t>13</a:t>
            </a:fld>
            <a:endParaRPr lang="en-GB" sz="800" noProof="0" dirty="0">
              <a:solidFill>
                <a:schemeClr val="bg1"/>
              </a:solidFill>
            </a:endParaRPr>
          </a:p>
        </p:txBody>
      </p:sp>
      <p:grpSp>
        <p:nvGrpSpPr>
          <p:cNvPr id="5" name="Group 4">
            <a:extLst>
              <a:ext uri="{FF2B5EF4-FFF2-40B4-BE49-F238E27FC236}">
                <a16:creationId xmlns:a16="http://schemas.microsoft.com/office/drawing/2014/main" id="{14DBEE33-F00E-4E5A-ABE7-3E7AF8CAB26E}"/>
              </a:ext>
            </a:extLst>
          </p:cNvPr>
          <p:cNvGrpSpPr/>
          <p:nvPr/>
        </p:nvGrpSpPr>
        <p:grpSpPr>
          <a:xfrm>
            <a:off x="1886989" y="3058059"/>
            <a:ext cx="8289911" cy="2355400"/>
            <a:chOff x="2762411" y="961587"/>
            <a:chExt cx="7397031" cy="1859533"/>
          </a:xfrm>
        </p:grpSpPr>
        <p:sp>
          <p:nvSpPr>
            <p:cNvPr id="7" name="TextBox 27">
              <a:extLst>
                <a:ext uri="{FF2B5EF4-FFF2-40B4-BE49-F238E27FC236}">
                  <a16:creationId xmlns:a16="http://schemas.microsoft.com/office/drawing/2014/main" id="{0C49BF27-387B-0605-1DB3-5DC3DEF4BBF3}"/>
                </a:ext>
              </a:extLst>
            </p:cNvPr>
            <p:cNvSpPr txBox="1">
              <a:spLocks noChangeArrowheads="1"/>
            </p:cNvSpPr>
            <p:nvPr/>
          </p:nvSpPr>
          <p:spPr bwMode="auto">
            <a:xfrm>
              <a:off x="8968965" y="1739056"/>
              <a:ext cx="3762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pPr>
              <a:r>
                <a:rPr lang="en-GB" altLang="fr-FR" sz="900" b="1">
                  <a:solidFill>
                    <a:schemeClr val="bg1"/>
                  </a:solidFill>
                  <a:latin typeface="+mn-lt"/>
                </a:rPr>
                <a:t>PRI</a:t>
              </a:r>
            </a:p>
          </p:txBody>
        </p:sp>
        <p:pic>
          <p:nvPicPr>
            <p:cNvPr id="8" name="Content Placeholder 9">
              <a:extLst>
                <a:ext uri="{FF2B5EF4-FFF2-40B4-BE49-F238E27FC236}">
                  <a16:creationId xmlns:a16="http://schemas.microsoft.com/office/drawing/2014/main" id="{CA7F8D58-202F-8899-0DB2-7661A671735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21011" y="1069168"/>
              <a:ext cx="1501200" cy="1499688"/>
            </a:xfrm>
            <a:prstGeom prst="rect">
              <a:avLst/>
            </a:prstGeom>
          </p:spPr>
        </p:pic>
        <p:pic>
          <p:nvPicPr>
            <p:cNvPr id="9" name="Picture 8">
              <a:extLst>
                <a:ext uri="{FF2B5EF4-FFF2-40B4-BE49-F238E27FC236}">
                  <a16:creationId xmlns:a16="http://schemas.microsoft.com/office/drawing/2014/main" id="{BB29F68B-4CF0-34BE-E158-8B2EDF6480C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022210" y="1750097"/>
              <a:ext cx="378555" cy="79899"/>
            </a:xfrm>
            <a:prstGeom prst="rect">
              <a:avLst/>
            </a:prstGeom>
          </p:spPr>
        </p:pic>
        <p:sp>
          <p:nvSpPr>
            <p:cNvPr id="10" name="TextBox 6">
              <a:extLst>
                <a:ext uri="{FF2B5EF4-FFF2-40B4-BE49-F238E27FC236}">
                  <a16:creationId xmlns:a16="http://schemas.microsoft.com/office/drawing/2014/main" id="{F17A90F4-B3F4-EB53-3C6A-43298BC6E4DC}"/>
                </a:ext>
              </a:extLst>
            </p:cNvPr>
            <p:cNvSpPr txBox="1"/>
            <p:nvPr/>
          </p:nvSpPr>
          <p:spPr>
            <a:xfrm>
              <a:off x="6744638" y="1557402"/>
              <a:ext cx="104246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BE" sz="1400" b="1">
                  <a:solidFill>
                    <a:schemeClr val="tx2"/>
                  </a:solidFill>
                </a:rPr>
                <a:t>IP network</a:t>
              </a:r>
              <a:endParaRPr lang="en-GB" sz="1400" b="1">
                <a:solidFill>
                  <a:schemeClr val="tx2"/>
                </a:solidFill>
              </a:endParaRPr>
            </a:p>
          </p:txBody>
        </p:sp>
        <p:pic>
          <p:nvPicPr>
            <p:cNvPr id="11" name="Picture 10">
              <a:extLst>
                <a:ext uri="{FF2B5EF4-FFF2-40B4-BE49-F238E27FC236}">
                  <a16:creationId xmlns:a16="http://schemas.microsoft.com/office/drawing/2014/main" id="{B7C905BC-5BEF-8651-9AC6-C9EC867A35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411" y="1173973"/>
              <a:ext cx="1095185" cy="1147694"/>
            </a:xfrm>
            <a:prstGeom prst="rect">
              <a:avLst/>
            </a:prstGeom>
            <a:effectLst>
              <a:outerShdw blurRad="50800" dist="50800" dir="5400000" algn="ctr" rotWithShape="0">
                <a:sysClr val="window" lastClr="FFFFFF"/>
              </a:outerShdw>
            </a:effectLst>
          </p:spPr>
        </p:pic>
        <p:pic>
          <p:nvPicPr>
            <p:cNvPr id="12" name="Picture 11">
              <a:extLst>
                <a:ext uri="{FF2B5EF4-FFF2-40B4-BE49-F238E27FC236}">
                  <a16:creationId xmlns:a16="http://schemas.microsoft.com/office/drawing/2014/main" id="{D8C732B2-BFDD-400B-FECC-3CB3735562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2680" y="1510416"/>
              <a:ext cx="541197" cy="541197"/>
            </a:xfrm>
            <a:prstGeom prst="rect">
              <a:avLst/>
            </a:prstGeom>
          </p:spPr>
        </p:pic>
        <p:pic>
          <p:nvPicPr>
            <p:cNvPr id="13" name="Picture 12">
              <a:extLst>
                <a:ext uri="{FF2B5EF4-FFF2-40B4-BE49-F238E27FC236}">
                  <a16:creationId xmlns:a16="http://schemas.microsoft.com/office/drawing/2014/main" id="{12B0382B-CD51-B84C-849D-E807D5C09E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8474" y="1353370"/>
              <a:ext cx="850968" cy="850968"/>
            </a:xfrm>
            <a:prstGeom prst="rect">
              <a:avLst/>
            </a:prstGeom>
          </p:spPr>
        </p:pic>
        <p:grpSp>
          <p:nvGrpSpPr>
            <p:cNvPr id="14" name="Group 13">
              <a:extLst>
                <a:ext uri="{FF2B5EF4-FFF2-40B4-BE49-F238E27FC236}">
                  <a16:creationId xmlns:a16="http://schemas.microsoft.com/office/drawing/2014/main" id="{6FA3098F-910D-BAB8-F737-5AD0775B06B5}"/>
                </a:ext>
              </a:extLst>
            </p:cNvPr>
            <p:cNvGrpSpPr/>
            <p:nvPr/>
          </p:nvGrpSpPr>
          <p:grpSpPr>
            <a:xfrm>
              <a:off x="4575811" y="1626559"/>
              <a:ext cx="461888" cy="297461"/>
              <a:chOff x="4539726" y="2825940"/>
              <a:chExt cx="1529070" cy="297461"/>
            </a:xfrm>
          </p:grpSpPr>
          <p:cxnSp>
            <p:nvCxnSpPr>
              <p:cNvPr id="24" name="Straight Connector 23">
                <a:extLst>
                  <a:ext uri="{FF2B5EF4-FFF2-40B4-BE49-F238E27FC236}">
                    <a16:creationId xmlns:a16="http://schemas.microsoft.com/office/drawing/2014/main" id="{4F11085C-732E-FC71-A215-95C6F95E14A0}"/>
                  </a:ext>
                </a:extLst>
              </p:cNvPr>
              <p:cNvCxnSpPr/>
              <p:nvPr/>
            </p:nvCxnSpPr>
            <p:spPr>
              <a:xfrm>
                <a:off x="4539726" y="2894991"/>
                <a:ext cx="1529070" cy="0"/>
              </a:xfrm>
              <a:prstGeom prst="line">
                <a:avLst/>
              </a:prstGeom>
              <a:ln w="38100" cmpd="dbl">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CE38DC-B564-9B06-4958-37926143A4DE}"/>
                  </a:ext>
                </a:extLst>
              </p:cNvPr>
              <p:cNvCxnSpPr/>
              <p:nvPr/>
            </p:nvCxnSpPr>
            <p:spPr>
              <a:xfrm>
                <a:off x="4539726" y="2979689"/>
                <a:ext cx="1529070" cy="0"/>
              </a:xfrm>
              <a:prstGeom prst="line">
                <a:avLst/>
              </a:prstGeom>
              <a:ln w="38100" cmpd="dbl">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1D9F37B-B4AC-8461-C59B-734C4462C809}"/>
                  </a:ext>
                </a:extLst>
              </p:cNvPr>
              <p:cNvCxnSpPr/>
              <p:nvPr/>
            </p:nvCxnSpPr>
            <p:spPr>
              <a:xfrm>
                <a:off x="4539726" y="2825940"/>
                <a:ext cx="1529070" cy="0"/>
              </a:xfrm>
              <a:prstGeom prst="line">
                <a:avLst/>
              </a:prstGeom>
              <a:ln w="38100" cmpd="dbl">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407DC-145D-4E00-1F13-C5599527FE6E}"/>
                  </a:ext>
                </a:extLst>
              </p:cNvPr>
              <p:cNvCxnSpPr/>
              <p:nvPr/>
            </p:nvCxnSpPr>
            <p:spPr>
              <a:xfrm>
                <a:off x="4539726" y="3046854"/>
                <a:ext cx="1529070" cy="0"/>
              </a:xfrm>
              <a:prstGeom prst="line">
                <a:avLst/>
              </a:prstGeom>
              <a:ln w="38100" cmpd="dbl">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7658E5-55FF-3D9C-C454-0DF0AA42F4E1}"/>
                  </a:ext>
                </a:extLst>
              </p:cNvPr>
              <p:cNvCxnSpPr/>
              <p:nvPr/>
            </p:nvCxnSpPr>
            <p:spPr>
              <a:xfrm>
                <a:off x="4539726" y="3123401"/>
                <a:ext cx="1529070" cy="0"/>
              </a:xfrm>
              <a:prstGeom prst="line">
                <a:avLst/>
              </a:prstGeom>
              <a:ln w="38100" cmpd="dbl">
                <a:solidFill>
                  <a:srgbClr val="009999"/>
                </a:solidFill>
              </a:ln>
            </p:spPr>
            <p:style>
              <a:lnRef idx="1">
                <a:schemeClr val="accent1"/>
              </a:lnRef>
              <a:fillRef idx="0">
                <a:schemeClr val="accent1"/>
              </a:fillRef>
              <a:effectRef idx="0">
                <a:schemeClr val="accent1"/>
              </a:effectRef>
              <a:fontRef idx="minor">
                <a:schemeClr val="tx1"/>
              </a:fontRef>
            </p:style>
          </p:cxnSp>
        </p:grpSp>
        <p:sp>
          <p:nvSpPr>
            <p:cNvPr id="15" name="TextBox 16">
              <a:extLst>
                <a:ext uri="{FF2B5EF4-FFF2-40B4-BE49-F238E27FC236}">
                  <a16:creationId xmlns:a16="http://schemas.microsoft.com/office/drawing/2014/main" id="{359C08A4-78A7-43E4-C3D9-5BF6A52A7790}"/>
                </a:ext>
              </a:extLst>
            </p:cNvPr>
            <p:cNvSpPr txBox="1"/>
            <p:nvPr/>
          </p:nvSpPr>
          <p:spPr>
            <a:xfrm>
              <a:off x="3883563" y="961587"/>
              <a:ext cx="142953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400" b="1">
                  <a:solidFill>
                    <a:schemeClr val="tx2"/>
                  </a:solidFill>
                </a:rPr>
                <a:t>Customer</a:t>
              </a:r>
            </a:p>
            <a:p>
              <a:r>
                <a:rPr lang="nl-BE" sz="1400" b="1">
                  <a:solidFill>
                    <a:schemeClr val="tx2"/>
                  </a:solidFill>
                </a:rPr>
                <a:t>TDM PBX</a:t>
              </a:r>
              <a:endParaRPr lang="en-GB" sz="1400" b="1">
                <a:solidFill>
                  <a:schemeClr val="tx2"/>
                </a:solidFill>
              </a:endParaRPr>
            </a:p>
          </p:txBody>
        </p:sp>
        <p:sp>
          <p:nvSpPr>
            <p:cNvPr id="16" name="TextBox 17">
              <a:extLst>
                <a:ext uri="{FF2B5EF4-FFF2-40B4-BE49-F238E27FC236}">
                  <a16:creationId xmlns:a16="http://schemas.microsoft.com/office/drawing/2014/main" id="{36C2B914-8CFA-0072-451A-DAE5DA2F92D0}"/>
                </a:ext>
              </a:extLst>
            </p:cNvPr>
            <p:cNvSpPr txBox="1"/>
            <p:nvPr/>
          </p:nvSpPr>
          <p:spPr>
            <a:xfrm>
              <a:off x="4512984" y="2254044"/>
              <a:ext cx="1600224" cy="2429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400" b="1" dirty="0">
                  <a:solidFill>
                    <a:schemeClr val="tx2"/>
                  </a:solidFill>
                </a:rPr>
                <a:t>ISDN PRI/BRI</a:t>
              </a:r>
            </a:p>
          </p:txBody>
        </p:sp>
        <p:grpSp>
          <p:nvGrpSpPr>
            <p:cNvPr id="17" name="Group 16">
              <a:extLst>
                <a:ext uri="{FF2B5EF4-FFF2-40B4-BE49-F238E27FC236}">
                  <a16:creationId xmlns:a16="http://schemas.microsoft.com/office/drawing/2014/main" id="{D684AFF9-B321-B547-A99B-D0C11503B549}"/>
                </a:ext>
              </a:extLst>
            </p:cNvPr>
            <p:cNvGrpSpPr/>
            <p:nvPr/>
          </p:nvGrpSpPr>
          <p:grpSpPr>
            <a:xfrm>
              <a:off x="5069967" y="1510416"/>
              <a:ext cx="622386" cy="579378"/>
              <a:chOff x="7794038" y="2972632"/>
              <a:chExt cx="689746" cy="765249"/>
            </a:xfrm>
          </p:grpSpPr>
          <p:sp>
            <p:nvSpPr>
              <p:cNvPr id="22" name="Rounded Rectangle 19">
                <a:extLst>
                  <a:ext uri="{FF2B5EF4-FFF2-40B4-BE49-F238E27FC236}">
                    <a16:creationId xmlns:a16="http://schemas.microsoft.com/office/drawing/2014/main" id="{AD145324-A3E2-668A-B05E-4D375A50C604}"/>
                  </a:ext>
                </a:extLst>
              </p:cNvPr>
              <p:cNvSpPr/>
              <p:nvPr/>
            </p:nvSpPr>
            <p:spPr>
              <a:xfrm>
                <a:off x="7794038" y="2972632"/>
                <a:ext cx="689746" cy="76524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nl-BE" sz="1400" b="1"/>
                  <a:t>VG</a:t>
                </a:r>
              </a:p>
              <a:p>
                <a:pPr algn="ctr"/>
                <a:endParaRPr lang="nl-BE" sz="1400" b="1"/>
              </a:p>
              <a:p>
                <a:pPr algn="ctr"/>
                <a:endParaRPr lang="en-GB" sz="1400" b="1"/>
              </a:p>
            </p:txBody>
          </p:sp>
          <p:pic>
            <p:nvPicPr>
              <p:cNvPr id="23" name="Picture 22">
                <a:extLst>
                  <a:ext uri="{FF2B5EF4-FFF2-40B4-BE49-F238E27FC236}">
                    <a16:creationId xmlns:a16="http://schemas.microsoft.com/office/drawing/2014/main" id="{EBF2E189-348E-4347-373E-4E052ED1ED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9537" y="3212125"/>
                <a:ext cx="456896" cy="456896"/>
              </a:xfrm>
              <a:prstGeom prst="rect">
                <a:avLst/>
              </a:prstGeom>
            </p:spPr>
          </p:pic>
        </p:grpSp>
        <p:cxnSp>
          <p:nvCxnSpPr>
            <p:cNvPr id="18" name="Straight Connector 17">
              <a:extLst>
                <a:ext uri="{FF2B5EF4-FFF2-40B4-BE49-F238E27FC236}">
                  <a16:creationId xmlns:a16="http://schemas.microsoft.com/office/drawing/2014/main" id="{DCD46A7B-53B9-40F9-F86E-64171E6F665E}"/>
                </a:ext>
              </a:extLst>
            </p:cNvPr>
            <p:cNvCxnSpPr/>
            <p:nvPr/>
          </p:nvCxnSpPr>
          <p:spPr>
            <a:xfrm>
              <a:off x="4791480" y="1509954"/>
              <a:ext cx="0" cy="726679"/>
            </a:xfrm>
            <a:prstGeom prst="line">
              <a:avLst/>
            </a:prstGeom>
            <a:ln>
              <a:solidFill>
                <a:schemeClr val="accent6"/>
              </a:solidFill>
              <a:prstDash val="dashDot"/>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15E09E7-6889-C59B-998D-555048E0794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714502" y="1750097"/>
              <a:ext cx="806509" cy="97376"/>
            </a:xfrm>
            <a:prstGeom prst="rect">
              <a:avLst/>
            </a:prstGeom>
          </p:spPr>
        </p:pic>
        <p:pic>
          <p:nvPicPr>
            <p:cNvPr id="20" name="Picture 19">
              <a:extLst>
                <a:ext uri="{FF2B5EF4-FFF2-40B4-BE49-F238E27FC236}">
                  <a16:creationId xmlns:a16="http://schemas.microsoft.com/office/drawing/2014/main" id="{ECD21A28-20C7-F147-016A-67A48BD0B9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9120" y="1349805"/>
              <a:ext cx="861006" cy="861006"/>
            </a:xfrm>
            <a:prstGeom prst="rect">
              <a:avLst/>
            </a:prstGeom>
          </p:spPr>
        </p:pic>
        <p:sp>
          <p:nvSpPr>
            <p:cNvPr id="21" name="TextBox 24">
              <a:extLst>
                <a:ext uri="{FF2B5EF4-FFF2-40B4-BE49-F238E27FC236}">
                  <a16:creationId xmlns:a16="http://schemas.microsoft.com/office/drawing/2014/main" id="{3484BE12-C116-E545-3855-63393CF5033A}"/>
                </a:ext>
              </a:extLst>
            </p:cNvPr>
            <p:cNvSpPr txBox="1"/>
            <p:nvPr/>
          </p:nvSpPr>
          <p:spPr>
            <a:xfrm>
              <a:off x="7943692" y="2297900"/>
              <a:ext cx="160022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a:solidFill>
                    <a:schemeClr val="tx2"/>
                  </a:solidFill>
                </a:rPr>
                <a:t>SIP Trunking </a:t>
              </a:r>
            </a:p>
            <a:p>
              <a:pPr algn="ctr"/>
              <a:r>
                <a:rPr lang="en-GB" sz="1400" b="1">
                  <a:solidFill>
                    <a:schemeClr val="tx2"/>
                  </a:solidFill>
                </a:rPr>
                <a:t>platform</a:t>
              </a:r>
            </a:p>
          </p:txBody>
        </p:sp>
      </p:grpSp>
      <p:sp>
        <p:nvSpPr>
          <p:cNvPr id="29" name="Rectangle: Rounded Corners 28">
            <a:extLst>
              <a:ext uri="{FF2B5EF4-FFF2-40B4-BE49-F238E27FC236}">
                <a16:creationId xmlns:a16="http://schemas.microsoft.com/office/drawing/2014/main" id="{6B81FCBE-972D-4C00-BD36-1BC599536ED5}"/>
              </a:ext>
            </a:extLst>
          </p:cNvPr>
          <p:cNvSpPr>
            <a:spLocks/>
          </p:cNvSpPr>
          <p:nvPr/>
        </p:nvSpPr>
        <p:spPr>
          <a:xfrm>
            <a:off x="2240801" y="2071550"/>
            <a:ext cx="7459255" cy="53290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sz="2000" b="1">
                <a:solidFill>
                  <a:schemeClr val="bg1"/>
                </a:solidFill>
              </a:rPr>
              <a:t>Colt </a:t>
            </a:r>
            <a:r>
              <a:rPr lang="nl-BE" sz="2000" b="1" err="1">
                <a:solidFill>
                  <a:schemeClr val="bg1"/>
                </a:solidFill>
              </a:rPr>
              <a:t>continues</a:t>
            </a:r>
            <a:r>
              <a:rPr lang="nl-BE" sz="2000" b="1">
                <a:solidFill>
                  <a:schemeClr val="bg1"/>
                </a:solidFill>
              </a:rPr>
              <a:t> </a:t>
            </a:r>
            <a:r>
              <a:rPr lang="nl-BE" sz="2000" b="1" err="1">
                <a:solidFill>
                  <a:schemeClr val="bg1"/>
                </a:solidFill>
              </a:rPr>
              <a:t>to</a:t>
            </a:r>
            <a:r>
              <a:rPr lang="nl-BE" sz="2000" b="1">
                <a:solidFill>
                  <a:schemeClr val="bg1"/>
                </a:solidFill>
              </a:rPr>
              <a:t> support ISDN</a:t>
            </a:r>
          </a:p>
        </p:txBody>
      </p:sp>
    </p:spTree>
    <p:extLst>
      <p:ext uri="{BB962C8B-B14F-4D97-AF65-F5344CB8AC3E}">
        <p14:creationId xmlns:p14="http://schemas.microsoft.com/office/powerpoint/2010/main" val="44506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D57B-8953-0502-9405-56BF29753409}"/>
              </a:ext>
            </a:extLst>
          </p:cNvPr>
          <p:cNvSpPr>
            <a:spLocks noGrp="1"/>
          </p:cNvSpPr>
          <p:nvPr>
            <p:ph type="title"/>
          </p:nvPr>
        </p:nvSpPr>
        <p:spPr/>
        <p:txBody>
          <a:bodyPr/>
          <a:lstStyle/>
          <a:p>
            <a:r>
              <a:rPr lang="en-GB" dirty="0"/>
              <a:t>Success</a:t>
            </a:r>
            <a:endParaRPr lang="en-RO" dirty="0"/>
          </a:p>
        </p:txBody>
      </p:sp>
      <p:sp>
        <p:nvSpPr>
          <p:cNvPr id="3" name="Slide Number Placeholder 2">
            <a:extLst>
              <a:ext uri="{FF2B5EF4-FFF2-40B4-BE49-F238E27FC236}">
                <a16:creationId xmlns:a16="http://schemas.microsoft.com/office/drawing/2014/main" id="{880D166A-A651-403A-8D84-54BBC29E6839}"/>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14</a:t>
            </a:fld>
            <a:endParaRPr lang="en-GB"/>
          </a:p>
        </p:txBody>
      </p:sp>
      <p:sp>
        <p:nvSpPr>
          <p:cNvPr id="4" name="Content Placeholder 11">
            <a:extLst>
              <a:ext uri="{FF2B5EF4-FFF2-40B4-BE49-F238E27FC236}">
                <a16:creationId xmlns:a16="http://schemas.microsoft.com/office/drawing/2014/main" id="{006F13EA-0DD7-7A1B-8A85-E062DD50736D}"/>
              </a:ext>
            </a:extLst>
          </p:cNvPr>
          <p:cNvSpPr txBox="1">
            <a:spLocks/>
          </p:cNvSpPr>
          <p:nvPr/>
        </p:nvSpPr>
        <p:spPr>
          <a:xfrm>
            <a:off x="442911" y="1376364"/>
            <a:ext cx="11306175" cy="4789486"/>
          </a:xfrm>
          <a:prstGeom prst="rect">
            <a:avLst/>
          </a:prstGeom>
        </p:spPr>
        <p:txBody>
          <a:bodyPr vert="horz" lIns="0" tIns="0" rIns="0" bIns="0" rtlCol="0" anchor="t" anchorCtr="0">
            <a:normAutofit/>
          </a:bodyPr>
          <a:lst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a:lstStyle>
          <a:p>
            <a:pPr marL="342900" lvl="3" indent="-342900">
              <a:buFont typeface="Arial" panose="020B0604020202020204" pitchFamily="34" charset="0"/>
              <a:buChar char="•"/>
            </a:pPr>
            <a:r>
              <a:rPr lang="en-GB" dirty="0"/>
              <a:t>130,000+ legacy circuits removed from our network.</a:t>
            </a:r>
          </a:p>
          <a:p>
            <a:pPr marL="342900" lvl="3" indent="-342900">
              <a:buFont typeface="Arial" panose="020B0604020202020204" pitchFamily="34" charset="0"/>
              <a:buChar char="•"/>
            </a:pPr>
            <a:r>
              <a:rPr lang="en-GB" dirty="0"/>
              <a:t>6,500 pieces of equipment, across more than 2,000 sites in Europe, have successfully been decommissioned.</a:t>
            </a:r>
          </a:p>
          <a:p>
            <a:pPr marL="342900" lvl="3" indent="-342900">
              <a:buFont typeface="Arial" panose="020B0604020202020204" pitchFamily="34" charset="0"/>
              <a:buChar char="•"/>
            </a:pPr>
            <a:r>
              <a:rPr lang="en-GB" dirty="0"/>
              <a:t>14.1 Gigawatt hours per year of annual reduction in energy consumption is expected as a result of these changes.</a:t>
            </a:r>
          </a:p>
          <a:p>
            <a:pPr marL="342900" lvl="3" indent="-342900">
              <a:buFont typeface="Arial" panose="020B0604020202020204" pitchFamily="34" charset="0"/>
              <a:buChar char="•"/>
            </a:pPr>
            <a:r>
              <a:rPr lang="en-GB" dirty="0"/>
              <a:t>2,800 business customers have also been migrated to more energy-efficient, sustainable digital infrastructure as part of our overall commitment to net zero. This gives our customers access to a diverse set of digital features and services – such as Voice over IP - which contributes to their own competitive ESG goals.</a:t>
            </a:r>
          </a:p>
        </p:txBody>
      </p:sp>
    </p:spTree>
    <p:extLst>
      <p:ext uri="{BB962C8B-B14F-4D97-AF65-F5344CB8AC3E}">
        <p14:creationId xmlns:p14="http://schemas.microsoft.com/office/powerpoint/2010/main" val="62602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9F58-B58C-6513-B942-306EDC103FA3}"/>
              </a:ext>
            </a:extLst>
          </p:cNvPr>
          <p:cNvSpPr>
            <a:spLocks noGrp="1"/>
          </p:cNvSpPr>
          <p:nvPr>
            <p:ph type="title"/>
          </p:nvPr>
        </p:nvSpPr>
        <p:spPr/>
        <p:txBody>
          <a:bodyPr/>
          <a:lstStyle/>
          <a:p>
            <a:r>
              <a:rPr lang="en-GB" dirty="0"/>
              <a:t>What did we need to do?</a:t>
            </a:r>
            <a:endParaRPr lang="en-RO" dirty="0"/>
          </a:p>
        </p:txBody>
      </p:sp>
      <p:sp>
        <p:nvSpPr>
          <p:cNvPr id="3" name="Slide Number Placeholder 2">
            <a:extLst>
              <a:ext uri="{FF2B5EF4-FFF2-40B4-BE49-F238E27FC236}">
                <a16:creationId xmlns:a16="http://schemas.microsoft.com/office/drawing/2014/main" id="{949423D0-6D95-209B-3A5E-4EDF0DCA59C0}"/>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15</a:t>
            </a:fld>
            <a:endParaRPr lang="en-GB"/>
          </a:p>
        </p:txBody>
      </p:sp>
      <p:grpSp>
        <p:nvGrpSpPr>
          <p:cNvPr id="4" name="Group 3">
            <a:extLst>
              <a:ext uri="{FF2B5EF4-FFF2-40B4-BE49-F238E27FC236}">
                <a16:creationId xmlns:a16="http://schemas.microsoft.com/office/drawing/2014/main" id="{0A3F2518-EF61-A82E-6E6C-C51FD35E10E3}"/>
              </a:ext>
            </a:extLst>
          </p:cNvPr>
          <p:cNvGrpSpPr/>
          <p:nvPr/>
        </p:nvGrpSpPr>
        <p:grpSpPr>
          <a:xfrm>
            <a:off x="1059960" y="1587973"/>
            <a:ext cx="1440000" cy="1440000"/>
            <a:chOff x="5631211" y="1155009"/>
            <a:chExt cx="1440000" cy="1440000"/>
          </a:xfrm>
        </p:grpSpPr>
        <p:sp>
          <p:nvSpPr>
            <p:cNvPr id="5" name="Oval 4">
              <a:extLst>
                <a:ext uri="{FF2B5EF4-FFF2-40B4-BE49-F238E27FC236}">
                  <a16:creationId xmlns:a16="http://schemas.microsoft.com/office/drawing/2014/main" id="{93DB1410-1A37-2E75-A7A2-F6ADEF3442E6}"/>
                </a:ext>
              </a:extLst>
            </p:cNvPr>
            <p:cNvSpPr/>
            <p:nvPr/>
          </p:nvSpPr>
          <p:spPr>
            <a:xfrm>
              <a:off x="5631211" y="1155009"/>
              <a:ext cx="1440000" cy="1440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6FABE76-341F-D11B-CD8C-706242F18798}"/>
                </a:ext>
              </a:extLst>
            </p:cNvPr>
            <p:cNvPicPr>
              <a:picLocks noChangeAspect="1"/>
            </p:cNvPicPr>
            <p:nvPr/>
          </p:nvPicPr>
          <p:blipFill>
            <a:blip r:embed="rId2"/>
            <a:stretch>
              <a:fillRect/>
            </a:stretch>
          </p:blipFill>
          <p:spPr>
            <a:xfrm>
              <a:off x="5857435" y="1381014"/>
              <a:ext cx="987552" cy="987990"/>
            </a:xfrm>
            <a:prstGeom prst="rect">
              <a:avLst/>
            </a:prstGeom>
          </p:spPr>
        </p:pic>
      </p:grpSp>
      <p:grpSp>
        <p:nvGrpSpPr>
          <p:cNvPr id="7" name="Group 6">
            <a:extLst>
              <a:ext uri="{FF2B5EF4-FFF2-40B4-BE49-F238E27FC236}">
                <a16:creationId xmlns:a16="http://schemas.microsoft.com/office/drawing/2014/main" id="{F9764513-9CED-E705-C2F7-A5F0E04072A8}"/>
              </a:ext>
            </a:extLst>
          </p:cNvPr>
          <p:cNvGrpSpPr/>
          <p:nvPr/>
        </p:nvGrpSpPr>
        <p:grpSpPr>
          <a:xfrm>
            <a:off x="1059960" y="4108465"/>
            <a:ext cx="1440000" cy="1440000"/>
            <a:chOff x="5631211" y="2991737"/>
            <a:chExt cx="1440000" cy="1440000"/>
          </a:xfrm>
        </p:grpSpPr>
        <p:sp>
          <p:nvSpPr>
            <p:cNvPr id="8" name="Oval 7">
              <a:extLst>
                <a:ext uri="{FF2B5EF4-FFF2-40B4-BE49-F238E27FC236}">
                  <a16:creationId xmlns:a16="http://schemas.microsoft.com/office/drawing/2014/main" id="{A33C92C9-9965-F669-E61B-086E8D681952}"/>
                </a:ext>
              </a:extLst>
            </p:cNvPr>
            <p:cNvSpPr/>
            <p:nvPr/>
          </p:nvSpPr>
          <p:spPr>
            <a:xfrm>
              <a:off x="5631211" y="2991737"/>
              <a:ext cx="1440000" cy="1440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4B9DC909-E2BF-1E15-23FE-A1DB3BE6F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435" y="3217961"/>
              <a:ext cx="987552" cy="987552"/>
            </a:xfrm>
            <a:prstGeom prst="rect">
              <a:avLst/>
            </a:prstGeom>
          </p:spPr>
        </p:pic>
      </p:grpSp>
      <p:sp>
        <p:nvSpPr>
          <p:cNvPr id="10" name="Content Placeholder 5">
            <a:extLst>
              <a:ext uri="{FF2B5EF4-FFF2-40B4-BE49-F238E27FC236}">
                <a16:creationId xmlns:a16="http://schemas.microsoft.com/office/drawing/2014/main" id="{32732B5B-EC56-AFCC-E939-21795E8C1674}"/>
              </a:ext>
            </a:extLst>
          </p:cNvPr>
          <p:cNvSpPr txBox="1">
            <a:spLocks/>
          </p:cNvSpPr>
          <p:nvPr/>
        </p:nvSpPr>
        <p:spPr>
          <a:xfrm>
            <a:off x="3287688" y="1376364"/>
            <a:ext cx="8461398" cy="4788940"/>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a:lstStyle>
          <a:p>
            <a:r>
              <a:rPr lang="en-GB" dirty="0"/>
              <a:t>5 year programme plan </a:t>
            </a:r>
          </a:p>
          <a:p>
            <a:r>
              <a:rPr lang="en-GB" dirty="0"/>
              <a:t>Data led with our ordering, inventory, legal finance systems needing to be pulled together using BI systems and home grown web tools</a:t>
            </a:r>
          </a:p>
          <a:p>
            <a:r>
              <a:rPr lang="en-GB" dirty="0"/>
              <a:t>Massive data quality issues needed to be resolved. </a:t>
            </a:r>
          </a:p>
          <a:p>
            <a:r>
              <a:rPr lang="en-GB" dirty="0"/>
              <a:t>Customer service team put together to communicate with customers. Multi-lingual. .</a:t>
            </a:r>
          </a:p>
          <a:p>
            <a:r>
              <a:rPr lang="en-GB" dirty="0"/>
              <a:t>Legal letters in line with contract terms</a:t>
            </a:r>
          </a:p>
          <a:p>
            <a:endParaRPr lang="en-GB" dirty="0"/>
          </a:p>
          <a:p>
            <a:r>
              <a:rPr lang="en-GB" dirty="0"/>
              <a:t>How do we do it</a:t>
            </a:r>
          </a:p>
          <a:p>
            <a:r>
              <a:rPr lang="en-GB" dirty="0"/>
              <a:t>Sales driven – accounts, agents, partners and wholesale</a:t>
            </a:r>
          </a:p>
          <a:p>
            <a:r>
              <a:rPr lang="en-GB" dirty="0"/>
              <a:t>Silent migration</a:t>
            </a:r>
          </a:p>
          <a:p>
            <a:r>
              <a:rPr lang="en-GB" dirty="0"/>
              <a:t>Forced migration. Forced cease.</a:t>
            </a:r>
          </a:p>
          <a:p>
            <a:r>
              <a:rPr lang="en-GB" dirty="0"/>
              <a:t>Change on customer premise. New CPE required for Voice services.</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80612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5F4B-3CBE-41DA-9DD4-7CC3B1A38411}"/>
              </a:ext>
            </a:extLst>
          </p:cNvPr>
          <p:cNvSpPr>
            <a:spLocks noGrp="1"/>
          </p:cNvSpPr>
          <p:nvPr>
            <p:ph type="title"/>
          </p:nvPr>
        </p:nvSpPr>
        <p:spPr>
          <a:xfrm>
            <a:off x="442913" y="441326"/>
            <a:ext cx="11306175" cy="935038"/>
          </a:xfrm>
        </p:spPr>
        <p:txBody>
          <a:bodyPr/>
          <a:lstStyle/>
          <a:p>
            <a:r>
              <a:rPr lang="en-GB" dirty="0"/>
              <a:t>Programme Goals</a:t>
            </a:r>
          </a:p>
        </p:txBody>
      </p:sp>
      <p:sp>
        <p:nvSpPr>
          <p:cNvPr id="3" name="Content Placeholder 2">
            <a:extLst>
              <a:ext uri="{FF2B5EF4-FFF2-40B4-BE49-F238E27FC236}">
                <a16:creationId xmlns:a16="http://schemas.microsoft.com/office/drawing/2014/main" id="{236D676A-A10F-4320-B054-40970700093C}"/>
              </a:ext>
            </a:extLst>
          </p:cNvPr>
          <p:cNvSpPr>
            <a:spLocks noGrp="1"/>
          </p:cNvSpPr>
          <p:nvPr>
            <p:ph sz="half" idx="1"/>
          </p:nvPr>
        </p:nvSpPr>
        <p:spPr>
          <a:xfrm>
            <a:off x="442913" y="1376365"/>
            <a:ext cx="5653087" cy="4789486"/>
          </a:xfrm>
        </p:spPr>
        <p:txBody>
          <a:bodyPr>
            <a:normAutofit/>
          </a:bodyPr>
          <a:lstStyle/>
          <a:p>
            <a:pPr lvl="3"/>
            <a:r>
              <a:rPr lang="fr-FR" sz="6000" dirty="0">
                <a:solidFill>
                  <a:schemeClr val="accent4"/>
                </a:solidFill>
              </a:rPr>
              <a:t>Sales Opportunity</a:t>
            </a:r>
            <a:endParaRPr lang="en-GB" sz="6000" dirty="0">
              <a:solidFill>
                <a:schemeClr val="accent4"/>
              </a:solidFill>
            </a:endParaRPr>
          </a:p>
        </p:txBody>
      </p:sp>
      <p:sp>
        <p:nvSpPr>
          <p:cNvPr id="4" name="Content Placeholder 3">
            <a:extLst>
              <a:ext uri="{FF2B5EF4-FFF2-40B4-BE49-F238E27FC236}">
                <a16:creationId xmlns:a16="http://schemas.microsoft.com/office/drawing/2014/main" id="{36BD49FB-7405-4558-B868-F6D0AD126DCC}"/>
              </a:ext>
            </a:extLst>
          </p:cNvPr>
          <p:cNvSpPr>
            <a:spLocks noGrp="1"/>
          </p:cNvSpPr>
          <p:nvPr>
            <p:ph sz="half" idx="2"/>
          </p:nvPr>
        </p:nvSpPr>
        <p:spPr>
          <a:xfrm>
            <a:off x="6096000" y="1376363"/>
            <a:ext cx="5625600" cy="4789487"/>
          </a:xfrm>
        </p:spPr>
        <p:txBody>
          <a:bodyPr/>
          <a:lstStyle/>
          <a:p>
            <a:pPr lvl="3"/>
            <a:r>
              <a:rPr lang="en-GB" dirty="0"/>
              <a:t>Recognising the upsell </a:t>
            </a:r>
            <a:r>
              <a:rPr lang="en-GB" dirty="0">
                <a:solidFill>
                  <a:schemeClr val="accent6"/>
                </a:solidFill>
              </a:rPr>
              <a:t>which meant that </a:t>
            </a:r>
            <a:r>
              <a:rPr lang="en-GB" dirty="0"/>
              <a:t>we hit our growth and revenue targets</a:t>
            </a:r>
          </a:p>
          <a:p>
            <a:pPr lvl="3"/>
            <a:endParaRPr lang="en-GB" dirty="0"/>
          </a:p>
          <a:p>
            <a:pPr lvl="3"/>
            <a:r>
              <a:rPr lang="en-GB" dirty="0"/>
              <a:t>Customer intimacy on legacy accounts.</a:t>
            </a:r>
          </a:p>
          <a:p>
            <a:pPr lvl="3"/>
            <a:r>
              <a:rPr lang="en-GB" dirty="0"/>
              <a:t>Customers already on their digital transformation journey.</a:t>
            </a:r>
          </a:p>
          <a:p>
            <a:pPr lvl="3"/>
            <a:r>
              <a:rPr lang="en-GB" dirty="0"/>
              <a:t>Customers just starting their journey.</a:t>
            </a:r>
          </a:p>
          <a:p>
            <a:pPr lvl="3"/>
            <a:r>
              <a:rPr lang="en-GB" dirty="0"/>
              <a:t>Where does it sit?</a:t>
            </a:r>
          </a:p>
          <a:p>
            <a:pPr lvl="3"/>
            <a:r>
              <a:rPr lang="en-GB" dirty="0"/>
              <a:t>Facilities, Finance, Telecoms, IT, externally.</a:t>
            </a:r>
          </a:p>
        </p:txBody>
      </p:sp>
      <p:sp>
        <p:nvSpPr>
          <p:cNvPr id="7" name="Slide Number Placeholder 6">
            <a:extLst>
              <a:ext uri="{FF2B5EF4-FFF2-40B4-BE49-F238E27FC236}">
                <a16:creationId xmlns:a16="http://schemas.microsoft.com/office/drawing/2014/main" id="{5D0A19CC-973E-4FF6-AE67-B3E351062212}"/>
              </a:ext>
            </a:extLst>
          </p:cNvPr>
          <p:cNvSpPr>
            <a:spLocks noGrp="1"/>
          </p:cNvSpPr>
          <p:nvPr>
            <p:ph type="sldNum" sz="quarter" idx="12"/>
          </p:nvPr>
        </p:nvSpPr>
        <p:spPr>
          <a:xfrm>
            <a:off x="11278800" y="6381328"/>
            <a:ext cx="442800" cy="226800"/>
          </a:xfrm>
        </p:spPr>
        <p:txBody>
          <a:bodyPr/>
          <a:lstStyle/>
          <a:p>
            <a:pPr algn="r"/>
            <a:fld id="{0B868178-02AE-42FC-958D-6B8F13B60175}" type="slidenum">
              <a:rPr lang="en-GB" smtClean="0"/>
              <a:pPr algn="r"/>
              <a:t>16</a:t>
            </a:fld>
            <a:endParaRPr lang="en-GB"/>
          </a:p>
        </p:txBody>
      </p:sp>
    </p:spTree>
    <p:extLst>
      <p:ext uri="{BB962C8B-B14F-4D97-AF65-F5344CB8AC3E}">
        <p14:creationId xmlns:p14="http://schemas.microsoft.com/office/powerpoint/2010/main" val="230695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5F4B-3CBE-41DA-9DD4-7CC3B1A38411}"/>
              </a:ext>
            </a:extLst>
          </p:cNvPr>
          <p:cNvSpPr>
            <a:spLocks noGrp="1"/>
          </p:cNvSpPr>
          <p:nvPr>
            <p:ph type="title"/>
          </p:nvPr>
        </p:nvSpPr>
        <p:spPr>
          <a:xfrm>
            <a:off x="442913" y="441326"/>
            <a:ext cx="11306175" cy="935038"/>
          </a:xfrm>
        </p:spPr>
        <p:txBody>
          <a:bodyPr/>
          <a:lstStyle/>
          <a:p>
            <a:r>
              <a:rPr lang="en-GB" dirty="0"/>
              <a:t>Programme Goals</a:t>
            </a:r>
          </a:p>
        </p:txBody>
      </p:sp>
      <p:sp>
        <p:nvSpPr>
          <p:cNvPr id="3" name="Content Placeholder 2">
            <a:extLst>
              <a:ext uri="{FF2B5EF4-FFF2-40B4-BE49-F238E27FC236}">
                <a16:creationId xmlns:a16="http://schemas.microsoft.com/office/drawing/2014/main" id="{236D676A-A10F-4320-B054-40970700093C}"/>
              </a:ext>
            </a:extLst>
          </p:cNvPr>
          <p:cNvSpPr>
            <a:spLocks noGrp="1"/>
          </p:cNvSpPr>
          <p:nvPr>
            <p:ph sz="half" idx="1"/>
          </p:nvPr>
        </p:nvSpPr>
        <p:spPr>
          <a:xfrm>
            <a:off x="442913" y="1376365"/>
            <a:ext cx="5653087" cy="4789486"/>
          </a:xfrm>
        </p:spPr>
        <p:txBody>
          <a:bodyPr>
            <a:normAutofit/>
          </a:bodyPr>
          <a:lstStyle/>
          <a:p>
            <a:pPr lvl="3"/>
            <a:r>
              <a:rPr lang="fr-FR" sz="6000" dirty="0">
                <a:solidFill>
                  <a:schemeClr val="accent4"/>
                </a:solidFill>
              </a:rPr>
              <a:t>Revenue</a:t>
            </a:r>
            <a:endParaRPr lang="en-GB" sz="6000" dirty="0">
              <a:solidFill>
                <a:schemeClr val="accent4"/>
              </a:solidFill>
            </a:endParaRPr>
          </a:p>
        </p:txBody>
      </p:sp>
      <p:sp>
        <p:nvSpPr>
          <p:cNvPr id="4" name="Content Placeholder 3">
            <a:extLst>
              <a:ext uri="{FF2B5EF4-FFF2-40B4-BE49-F238E27FC236}">
                <a16:creationId xmlns:a16="http://schemas.microsoft.com/office/drawing/2014/main" id="{36BD49FB-7405-4558-B868-F6D0AD126DCC}"/>
              </a:ext>
            </a:extLst>
          </p:cNvPr>
          <p:cNvSpPr>
            <a:spLocks noGrp="1"/>
          </p:cNvSpPr>
          <p:nvPr>
            <p:ph sz="half" idx="2"/>
          </p:nvPr>
        </p:nvSpPr>
        <p:spPr>
          <a:xfrm>
            <a:off x="6096000" y="1376363"/>
            <a:ext cx="5625600" cy="4789487"/>
          </a:xfrm>
        </p:spPr>
        <p:txBody>
          <a:bodyPr>
            <a:normAutofit/>
          </a:bodyPr>
          <a:lstStyle/>
          <a:p>
            <a:pPr lvl="3"/>
            <a:r>
              <a:rPr lang="en-GB" dirty="0"/>
              <a:t>Retain profitable revenue and ceased services</a:t>
            </a:r>
          </a:p>
          <a:p>
            <a:pPr lvl="3"/>
            <a:r>
              <a:rPr lang="en-GB" dirty="0"/>
              <a:t>Reduce churn</a:t>
            </a:r>
          </a:p>
          <a:p>
            <a:pPr lvl="3"/>
            <a:r>
              <a:rPr lang="en-GB" dirty="0"/>
              <a:t>Awaken the slumbering customer.</a:t>
            </a:r>
          </a:p>
          <a:p>
            <a:pPr lvl="3"/>
            <a:r>
              <a:rPr lang="en-GB" dirty="0"/>
              <a:t>Mostly legacy customers.</a:t>
            </a:r>
          </a:p>
          <a:p>
            <a:pPr lvl="3"/>
            <a:r>
              <a:rPr lang="en-GB" dirty="0"/>
              <a:t>Increase customer intimacy</a:t>
            </a:r>
          </a:p>
          <a:p>
            <a:pPr lvl="3"/>
            <a:endParaRPr lang="en-GB" dirty="0"/>
          </a:p>
          <a:p>
            <a:pPr lvl="3"/>
            <a:r>
              <a:rPr lang="en-GB" dirty="0"/>
              <a:t>Focus on high value customers</a:t>
            </a:r>
          </a:p>
          <a:p>
            <a:pPr lvl="3"/>
            <a:r>
              <a:rPr lang="en-GB" dirty="0"/>
              <a:t>Treat customer as a whole – all sites, all countries, all services.</a:t>
            </a:r>
          </a:p>
          <a:p>
            <a:pPr lvl="3"/>
            <a:r>
              <a:rPr lang="en-GB" dirty="0"/>
              <a:t>Low spending customers removed</a:t>
            </a:r>
          </a:p>
          <a:p>
            <a:pPr lvl="3"/>
            <a:r>
              <a:rPr lang="en-GB" dirty="0"/>
              <a:t>Circuits rationalised</a:t>
            </a:r>
          </a:p>
        </p:txBody>
      </p:sp>
      <p:sp>
        <p:nvSpPr>
          <p:cNvPr id="7" name="Slide Number Placeholder 6">
            <a:extLst>
              <a:ext uri="{FF2B5EF4-FFF2-40B4-BE49-F238E27FC236}">
                <a16:creationId xmlns:a16="http://schemas.microsoft.com/office/drawing/2014/main" id="{5D0A19CC-973E-4FF6-AE67-B3E351062212}"/>
              </a:ext>
            </a:extLst>
          </p:cNvPr>
          <p:cNvSpPr>
            <a:spLocks noGrp="1"/>
          </p:cNvSpPr>
          <p:nvPr>
            <p:ph type="sldNum" sz="quarter" idx="12"/>
          </p:nvPr>
        </p:nvSpPr>
        <p:spPr>
          <a:xfrm>
            <a:off x="11278800" y="6381328"/>
            <a:ext cx="442800" cy="226800"/>
          </a:xfrm>
        </p:spPr>
        <p:txBody>
          <a:bodyPr/>
          <a:lstStyle/>
          <a:p>
            <a:pPr algn="r"/>
            <a:fld id="{0B868178-02AE-42FC-958D-6B8F13B60175}" type="slidenum">
              <a:rPr lang="en-GB" smtClean="0"/>
              <a:pPr algn="r"/>
              <a:t>17</a:t>
            </a:fld>
            <a:endParaRPr lang="en-GB"/>
          </a:p>
        </p:txBody>
      </p:sp>
      <p:pic>
        <p:nvPicPr>
          <p:cNvPr id="5" name="Picture 4">
            <a:extLst>
              <a:ext uri="{FF2B5EF4-FFF2-40B4-BE49-F238E27FC236}">
                <a16:creationId xmlns:a16="http://schemas.microsoft.com/office/drawing/2014/main" id="{A280D4DB-A2A1-9CDE-F3DA-0448A68E5734}"/>
              </a:ext>
            </a:extLst>
          </p:cNvPr>
          <p:cNvPicPr>
            <a:picLocks noChangeAspect="1"/>
          </p:cNvPicPr>
          <p:nvPr/>
        </p:nvPicPr>
        <p:blipFill>
          <a:blip r:embed="rId2"/>
          <a:stretch>
            <a:fillRect/>
          </a:stretch>
        </p:blipFill>
        <p:spPr>
          <a:xfrm>
            <a:off x="4397070" y="1376363"/>
            <a:ext cx="1085850" cy="1266825"/>
          </a:xfrm>
          <a:prstGeom prst="rect">
            <a:avLst/>
          </a:prstGeom>
        </p:spPr>
      </p:pic>
    </p:spTree>
    <p:extLst>
      <p:ext uri="{BB962C8B-B14F-4D97-AF65-F5344CB8AC3E}">
        <p14:creationId xmlns:p14="http://schemas.microsoft.com/office/powerpoint/2010/main" val="1801818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4AF2-FB9C-E1EF-5561-DC097C2C0253}"/>
              </a:ext>
            </a:extLst>
          </p:cNvPr>
          <p:cNvSpPr>
            <a:spLocks noGrp="1"/>
          </p:cNvSpPr>
          <p:nvPr>
            <p:ph type="title"/>
          </p:nvPr>
        </p:nvSpPr>
        <p:spPr/>
        <p:txBody>
          <a:bodyPr/>
          <a:lstStyle/>
          <a:p>
            <a:r>
              <a:rPr lang="en-GB" dirty="0"/>
              <a:t>PSTN lines are used for more than voice</a:t>
            </a:r>
            <a:endParaRPr lang="en-RO" dirty="0"/>
          </a:p>
        </p:txBody>
      </p:sp>
      <p:sp>
        <p:nvSpPr>
          <p:cNvPr id="3" name="Slide Number Placeholder 2">
            <a:extLst>
              <a:ext uri="{FF2B5EF4-FFF2-40B4-BE49-F238E27FC236}">
                <a16:creationId xmlns:a16="http://schemas.microsoft.com/office/drawing/2014/main" id="{506E7761-B2F7-98B2-DE23-4C05B6071F39}"/>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18</a:t>
            </a:fld>
            <a:endParaRPr lang="en-GB"/>
          </a:p>
        </p:txBody>
      </p:sp>
      <p:pic>
        <p:nvPicPr>
          <p:cNvPr id="4" name="City Scape">
            <a:extLst>
              <a:ext uri="{FF2B5EF4-FFF2-40B4-BE49-F238E27FC236}">
                <a16:creationId xmlns:a16="http://schemas.microsoft.com/office/drawing/2014/main" id="{3529DB77-834E-DB65-FD87-0F21E35C12DC}"/>
              </a:ext>
            </a:extLst>
          </p:cNvPr>
          <p:cNvPicPr>
            <a:picLocks noChangeAspect="1"/>
          </p:cNvPicPr>
          <p:nvPr/>
        </p:nvPicPr>
        <p:blipFill>
          <a:blip r:embed="rId2"/>
          <a:stretch>
            <a:fillRect/>
          </a:stretch>
        </p:blipFill>
        <p:spPr>
          <a:xfrm>
            <a:off x="354" y="2194782"/>
            <a:ext cx="12191293" cy="1612807"/>
          </a:xfrm>
          <a:prstGeom prst="rect">
            <a:avLst/>
          </a:prstGeom>
        </p:spPr>
      </p:pic>
      <p:sp>
        <p:nvSpPr>
          <p:cNvPr id="5" name="Text 16">
            <a:extLst>
              <a:ext uri="{FF2B5EF4-FFF2-40B4-BE49-F238E27FC236}">
                <a16:creationId xmlns:a16="http://schemas.microsoft.com/office/drawing/2014/main" id="{23311C81-6169-3F6C-C428-A2981F6590E7}"/>
              </a:ext>
            </a:extLst>
          </p:cNvPr>
          <p:cNvSpPr txBox="1"/>
          <p:nvPr/>
        </p:nvSpPr>
        <p:spPr>
          <a:xfrm>
            <a:off x="10840503" y="1355252"/>
            <a:ext cx="787663" cy="430311"/>
          </a:xfrm>
          <a:prstGeom prst="rect">
            <a:avLst/>
          </a:prstGeom>
        </p:spPr>
        <p:txBody>
          <a:bodyPr wrap="square" lIns="0" tIns="0" rIns="0" bIns="0" rtlCol="0">
            <a:spAutoFit/>
          </a:bodyPr>
          <a:lstStyle/>
          <a:p>
            <a:pPr algn="ctr" defTabSz="916777">
              <a:lnSpc>
                <a:spcPts val="1103"/>
              </a:lnSpc>
            </a:pPr>
            <a:r>
              <a:rPr lang="en-GB" sz="1103">
                <a:solidFill>
                  <a:srgbClr val="5514B4"/>
                </a:solidFill>
              </a:rPr>
              <a:t>Marinas/</a:t>
            </a:r>
          </a:p>
          <a:p>
            <a:pPr algn="ctr" defTabSz="916777">
              <a:lnSpc>
                <a:spcPts val="1103"/>
              </a:lnSpc>
            </a:pPr>
            <a:r>
              <a:rPr lang="en-GB" sz="1103">
                <a:solidFill>
                  <a:srgbClr val="5514B4"/>
                </a:solidFill>
              </a:rPr>
              <a:t>boat </a:t>
            </a:r>
          </a:p>
          <a:p>
            <a:pPr algn="ctr" defTabSz="916777">
              <a:lnSpc>
                <a:spcPts val="1103"/>
              </a:lnSpc>
            </a:pPr>
            <a:r>
              <a:rPr lang="en-GB" sz="1103">
                <a:solidFill>
                  <a:srgbClr val="5514B4"/>
                </a:solidFill>
              </a:rPr>
              <a:t>moorings</a:t>
            </a:r>
          </a:p>
        </p:txBody>
      </p:sp>
      <p:sp>
        <p:nvSpPr>
          <p:cNvPr id="6" name="Location 16">
            <a:extLst>
              <a:ext uri="{FF2B5EF4-FFF2-40B4-BE49-F238E27FC236}">
                <a16:creationId xmlns:a16="http://schemas.microsoft.com/office/drawing/2014/main" id="{4E97EE9D-B3D4-5544-CC00-E1FFA7035C2D}"/>
              </a:ext>
            </a:extLst>
          </p:cNvPr>
          <p:cNvSpPr/>
          <p:nvPr/>
        </p:nvSpPr>
        <p:spPr>
          <a:xfrm>
            <a:off x="10932852" y="3245286"/>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cxnSp>
        <p:nvCxnSpPr>
          <p:cNvPr id="7" name="Line 16">
            <a:extLst>
              <a:ext uri="{FF2B5EF4-FFF2-40B4-BE49-F238E27FC236}">
                <a16:creationId xmlns:a16="http://schemas.microsoft.com/office/drawing/2014/main" id="{78837D7A-3F52-04B6-25F0-81130D38C2D8}"/>
              </a:ext>
            </a:extLst>
          </p:cNvPr>
          <p:cNvCxnSpPr>
            <a:cxnSpLocks/>
            <a:endCxn id="6" idx="0"/>
          </p:cNvCxnSpPr>
          <p:nvPr/>
        </p:nvCxnSpPr>
        <p:spPr>
          <a:xfrm>
            <a:off x="11234335" y="1846514"/>
            <a:ext cx="0" cy="1398772"/>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15">
            <a:extLst>
              <a:ext uri="{FF2B5EF4-FFF2-40B4-BE49-F238E27FC236}">
                <a16:creationId xmlns:a16="http://schemas.microsoft.com/office/drawing/2014/main" id="{73FF54A3-475E-6D56-D1ED-FA020B5901A1}"/>
              </a:ext>
            </a:extLst>
          </p:cNvPr>
          <p:cNvSpPr txBox="1"/>
          <p:nvPr/>
        </p:nvSpPr>
        <p:spPr>
          <a:xfrm>
            <a:off x="9841407" y="1632500"/>
            <a:ext cx="1112482" cy="148182"/>
          </a:xfrm>
          <a:prstGeom prst="rect">
            <a:avLst/>
          </a:prstGeom>
        </p:spPr>
        <p:txBody>
          <a:bodyPr wrap="square" lIns="0" tIns="0" rIns="0" bIns="0" rtlCol="0">
            <a:spAutoFit/>
          </a:bodyPr>
          <a:lstStyle/>
          <a:p>
            <a:pPr algn="ctr" defTabSz="916777">
              <a:lnSpc>
                <a:spcPts val="1103"/>
              </a:lnSpc>
            </a:pPr>
            <a:r>
              <a:rPr lang="en-GB" sz="1103">
                <a:solidFill>
                  <a:srgbClr val="5514B4"/>
                </a:solidFill>
              </a:rPr>
              <a:t>Telecare</a:t>
            </a:r>
          </a:p>
        </p:txBody>
      </p:sp>
      <p:cxnSp>
        <p:nvCxnSpPr>
          <p:cNvPr id="9" name="Line 15">
            <a:extLst>
              <a:ext uri="{FF2B5EF4-FFF2-40B4-BE49-F238E27FC236}">
                <a16:creationId xmlns:a16="http://schemas.microsoft.com/office/drawing/2014/main" id="{C99DFFCE-2D06-23D1-1624-57A0D2C236FD}"/>
              </a:ext>
            </a:extLst>
          </p:cNvPr>
          <p:cNvCxnSpPr>
            <a:cxnSpLocks/>
            <a:stCxn id="10" idx="0"/>
          </p:cNvCxnSpPr>
          <p:nvPr/>
        </p:nvCxnSpPr>
        <p:spPr>
          <a:xfrm flipV="1">
            <a:off x="10363938" y="1846514"/>
            <a:ext cx="0" cy="1229811"/>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Location 15">
            <a:extLst>
              <a:ext uri="{FF2B5EF4-FFF2-40B4-BE49-F238E27FC236}">
                <a16:creationId xmlns:a16="http://schemas.microsoft.com/office/drawing/2014/main" id="{2D9ED6C1-AF7C-ED66-9171-F061C6E9E5D6}"/>
              </a:ext>
            </a:extLst>
          </p:cNvPr>
          <p:cNvSpPr/>
          <p:nvPr/>
        </p:nvSpPr>
        <p:spPr>
          <a:xfrm>
            <a:off x="10062456" y="3076325"/>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11" name="Text 14">
            <a:extLst>
              <a:ext uri="{FF2B5EF4-FFF2-40B4-BE49-F238E27FC236}">
                <a16:creationId xmlns:a16="http://schemas.microsoft.com/office/drawing/2014/main" id="{D90C4DD5-75B8-C4E0-962A-680DAD2EC60F}"/>
              </a:ext>
            </a:extLst>
          </p:cNvPr>
          <p:cNvSpPr txBox="1"/>
          <p:nvPr/>
        </p:nvSpPr>
        <p:spPr>
          <a:xfrm>
            <a:off x="9146093" y="4581335"/>
            <a:ext cx="787663" cy="430311"/>
          </a:xfrm>
          <a:prstGeom prst="rect">
            <a:avLst/>
          </a:prstGeom>
        </p:spPr>
        <p:txBody>
          <a:bodyPr wrap="square" lIns="0" tIns="0" rIns="0" bIns="0" rtlCol="0">
            <a:spAutoFit/>
          </a:bodyPr>
          <a:lstStyle/>
          <a:p>
            <a:pPr algn="ctr" defTabSz="916777">
              <a:lnSpc>
                <a:spcPts val="1103"/>
              </a:lnSpc>
            </a:pPr>
            <a:r>
              <a:rPr lang="en-GB" sz="1103">
                <a:solidFill>
                  <a:srgbClr val="5514B4"/>
                </a:solidFill>
              </a:rPr>
              <a:t>Line </a:t>
            </a:r>
          </a:p>
          <a:p>
            <a:pPr algn="ctr" defTabSz="916777">
              <a:lnSpc>
                <a:spcPts val="1103"/>
              </a:lnSpc>
            </a:pPr>
            <a:r>
              <a:rPr lang="en-GB" sz="1103">
                <a:solidFill>
                  <a:srgbClr val="5514B4"/>
                </a:solidFill>
              </a:rPr>
              <a:t>powered </a:t>
            </a:r>
          </a:p>
          <a:p>
            <a:pPr algn="ctr" defTabSz="916777">
              <a:lnSpc>
                <a:spcPts val="1103"/>
              </a:lnSpc>
            </a:pPr>
            <a:r>
              <a:rPr lang="en-GB" sz="1103">
                <a:solidFill>
                  <a:srgbClr val="5514B4"/>
                </a:solidFill>
              </a:rPr>
              <a:t>equipment</a:t>
            </a:r>
          </a:p>
        </p:txBody>
      </p:sp>
      <p:cxnSp>
        <p:nvCxnSpPr>
          <p:cNvPr id="12" name="Line 14">
            <a:extLst>
              <a:ext uri="{FF2B5EF4-FFF2-40B4-BE49-F238E27FC236}">
                <a16:creationId xmlns:a16="http://schemas.microsoft.com/office/drawing/2014/main" id="{793E2430-F79B-0D24-6124-9C7100137F19}"/>
              </a:ext>
            </a:extLst>
          </p:cNvPr>
          <p:cNvCxnSpPr>
            <a:cxnSpLocks/>
            <a:endCxn id="13" idx="4"/>
          </p:cNvCxnSpPr>
          <p:nvPr/>
        </p:nvCxnSpPr>
        <p:spPr>
          <a:xfrm flipV="1">
            <a:off x="9539924" y="3752360"/>
            <a:ext cx="0" cy="754351"/>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Location 14">
            <a:extLst>
              <a:ext uri="{FF2B5EF4-FFF2-40B4-BE49-F238E27FC236}">
                <a16:creationId xmlns:a16="http://schemas.microsoft.com/office/drawing/2014/main" id="{5C3FA0AD-7863-C86C-FD7B-C50332BE7191}"/>
              </a:ext>
            </a:extLst>
          </p:cNvPr>
          <p:cNvSpPr/>
          <p:nvPr/>
        </p:nvSpPr>
        <p:spPr>
          <a:xfrm>
            <a:off x="9238442" y="3149395"/>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14" name="Text 13">
            <a:extLst>
              <a:ext uri="{FF2B5EF4-FFF2-40B4-BE49-F238E27FC236}">
                <a16:creationId xmlns:a16="http://schemas.microsoft.com/office/drawing/2014/main" id="{7F44BC49-2123-6F40-9091-ADD052225F7F}"/>
              </a:ext>
            </a:extLst>
          </p:cNvPr>
          <p:cNvSpPr txBox="1"/>
          <p:nvPr/>
        </p:nvSpPr>
        <p:spPr>
          <a:xfrm>
            <a:off x="7963148" y="1349651"/>
            <a:ext cx="1392096" cy="430311"/>
          </a:xfrm>
          <a:prstGeom prst="rect">
            <a:avLst/>
          </a:prstGeom>
        </p:spPr>
        <p:txBody>
          <a:bodyPr wrap="square" lIns="0" tIns="0" rIns="0" bIns="0" rtlCol="0">
            <a:spAutoFit/>
          </a:bodyPr>
          <a:lstStyle/>
          <a:p>
            <a:pPr algn="ctr" defTabSz="916777">
              <a:lnSpc>
                <a:spcPts val="1103"/>
              </a:lnSpc>
            </a:pPr>
            <a:r>
              <a:rPr lang="en-GB" sz="1103" dirty="0">
                <a:solidFill>
                  <a:srgbClr val="5514B4"/>
                </a:solidFill>
              </a:rPr>
              <a:t>Telemetry </a:t>
            </a:r>
          </a:p>
          <a:p>
            <a:pPr algn="ctr" defTabSz="916777">
              <a:lnSpc>
                <a:spcPts val="1103"/>
              </a:lnSpc>
            </a:pPr>
            <a:r>
              <a:rPr lang="en-GB" sz="1103" dirty="0">
                <a:solidFill>
                  <a:srgbClr val="5514B4"/>
                </a:solidFill>
              </a:rPr>
              <a:t>(e.g. flood defence, </a:t>
            </a:r>
          </a:p>
          <a:p>
            <a:pPr algn="ctr" defTabSz="916777">
              <a:lnSpc>
                <a:spcPts val="1103"/>
              </a:lnSpc>
            </a:pPr>
            <a:r>
              <a:rPr lang="en-GB" sz="1103" dirty="0">
                <a:solidFill>
                  <a:srgbClr val="5514B4"/>
                </a:solidFill>
              </a:rPr>
              <a:t>roadside, energy)</a:t>
            </a:r>
          </a:p>
        </p:txBody>
      </p:sp>
      <p:cxnSp>
        <p:nvCxnSpPr>
          <p:cNvPr id="15" name="Line 13">
            <a:extLst>
              <a:ext uri="{FF2B5EF4-FFF2-40B4-BE49-F238E27FC236}">
                <a16:creationId xmlns:a16="http://schemas.microsoft.com/office/drawing/2014/main" id="{F9CD4E65-C820-E3E8-6A03-0846CF7959FE}"/>
              </a:ext>
            </a:extLst>
          </p:cNvPr>
          <p:cNvCxnSpPr>
            <a:cxnSpLocks/>
            <a:stCxn id="16" idx="0"/>
          </p:cNvCxnSpPr>
          <p:nvPr/>
        </p:nvCxnSpPr>
        <p:spPr>
          <a:xfrm flipV="1">
            <a:off x="8625292" y="1846514"/>
            <a:ext cx="0" cy="213421"/>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Location 13">
            <a:extLst>
              <a:ext uri="{FF2B5EF4-FFF2-40B4-BE49-F238E27FC236}">
                <a16:creationId xmlns:a16="http://schemas.microsoft.com/office/drawing/2014/main" id="{209E02A0-7746-5A24-74FA-FE715192185F}"/>
              </a:ext>
            </a:extLst>
          </p:cNvPr>
          <p:cNvSpPr/>
          <p:nvPr/>
        </p:nvSpPr>
        <p:spPr>
          <a:xfrm>
            <a:off x="8323810" y="2059935"/>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17" name="Text 12">
            <a:extLst>
              <a:ext uri="{FF2B5EF4-FFF2-40B4-BE49-F238E27FC236}">
                <a16:creationId xmlns:a16="http://schemas.microsoft.com/office/drawing/2014/main" id="{E8CD2B4C-BF08-2260-EA7C-01C8860AB76E}"/>
              </a:ext>
            </a:extLst>
          </p:cNvPr>
          <p:cNvSpPr txBox="1"/>
          <p:nvPr/>
        </p:nvSpPr>
        <p:spPr>
          <a:xfrm>
            <a:off x="7821421" y="4581335"/>
            <a:ext cx="1112482" cy="289246"/>
          </a:xfrm>
          <a:prstGeom prst="rect">
            <a:avLst/>
          </a:prstGeom>
        </p:spPr>
        <p:txBody>
          <a:bodyPr wrap="square" lIns="0" tIns="0" rIns="0" bIns="0" rtlCol="0">
            <a:spAutoFit/>
          </a:bodyPr>
          <a:lstStyle/>
          <a:p>
            <a:pPr algn="ctr" defTabSz="916777">
              <a:lnSpc>
                <a:spcPts val="1103"/>
              </a:lnSpc>
            </a:pPr>
            <a:r>
              <a:rPr lang="en-GB" sz="1103">
                <a:solidFill>
                  <a:srgbClr val="5514B4"/>
                </a:solidFill>
              </a:rPr>
              <a:t>Door entry systems</a:t>
            </a:r>
          </a:p>
        </p:txBody>
      </p:sp>
      <p:cxnSp>
        <p:nvCxnSpPr>
          <p:cNvPr id="18" name="Line 12">
            <a:extLst>
              <a:ext uri="{FF2B5EF4-FFF2-40B4-BE49-F238E27FC236}">
                <a16:creationId xmlns:a16="http://schemas.microsoft.com/office/drawing/2014/main" id="{B1227643-962E-F176-65CA-930938677F89}"/>
              </a:ext>
            </a:extLst>
          </p:cNvPr>
          <p:cNvCxnSpPr>
            <a:cxnSpLocks/>
            <a:endCxn id="19" idx="4"/>
          </p:cNvCxnSpPr>
          <p:nvPr/>
        </p:nvCxnSpPr>
        <p:spPr>
          <a:xfrm flipV="1">
            <a:off x="8329721" y="4009536"/>
            <a:ext cx="0" cy="507603"/>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Location 12">
            <a:extLst>
              <a:ext uri="{FF2B5EF4-FFF2-40B4-BE49-F238E27FC236}">
                <a16:creationId xmlns:a16="http://schemas.microsoft.com/office/drawing/2014/main" id="{34E3F0C0-C205-FE76-CCD0-8848088B0DA7}"/>
              </a:ext>
            </a:extLst>
          </p:cNvPr>
          <p:cNvSpPr/>
          <p:nvPr/>
        </p:nvSpPr>
        <p:spPr>
          <a:xfrm>
            <a:off x="8028238" y="3406571"/>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20" name="Text 11">
            <a:extLst>
              <a:ext uri="{FF2B5EF4-FFF2-40B4-BE49-F238E27FC236}">
                <a16:creationId xmlns:a16="http://schemas.microsoft.com/office/drawing/2014/main" id="{339AC93A-85BC-0B29-48F3-A2B815B3207A}"/>
              </a:ext>
            </a:extLst>
          </p:cNvPr>
          <p:cNvSpPr txBox="1"/>
          <p:nvPr/>
        </p:nvSpPr>
        <p:spPr>
          <a:xfrm>
            <a:off x="7271951" y="1491075"/>
            <a:ext cx="468448" cy="289246"/>
          </a:xfrm>
          <a:prstGeom prst="rect">
            <a:avLst/>
          </a:prstGeom>
        </p:spPr>
        <p:txBody>
          <a:bodyPr wrap="square" lIns="0" tIns="0" rIns="0" bIns="0" rtlCol="0">
            <a:spAutoFit/>
          </a:bodyPr>
          <a:lstStyle/>
          <a:p>
            <a:pPr algn="ctr" defTabSz="916777">
              <a:lnSpc>
                <a:spcPts val="1103"/>
              </a:lnSpc>
            </a:pPr>
            <a:br>
              <a:rPr lang="en-GB" sz="1103">
                <a:solidFill>
                  <a:srgbClr val="5514B4"/>
                </a:solidFill>
              </a:rPr>
            </a:br>
            <a:r>
              <a:rPr lang="en-GB" sz="1103">
                <a:solidFill>
                  <a:srgbClr val="5514B4"/>
                </a:solidFill>
              </a:rPr>
              <a:t>Faxes</a:t>
            </a:r>
          </a:p>
        </p:txBody>
      </p:sp>
      <p:cxnSp>
        <p:nvCxnSpPr>
          <p:cNvPr id="21" name="Line 11">
            <a:extLst>
              <a:ext uri="{FF2B5EF4-FFF2-40B4-BE49-F238E27FC236}">
                <a16:creationId xmlns:a16="http://schemas.microsoft.com/office/drawing/2014/main" id="{10526594-0198-B79B-2A35-586EE9D3C384}"/>
              </a:ext>
            </a:extLst>
          </p:cNvPr>
          <p:cNvCxnSpPr>
            <a:cxnSpLocks/>
            <a:stCxn id="22" idx="0"/>
          </p:cNvCxnSpPr>
          <p:nvPr/>
        </p:nvCxnSpPr>
        <p:spPr>
          <a:xfrm flipV="1">
            <a:off x="7511341" y="1846515"/>
            <a:ext cx="0" cy="520127"/>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Location 11">
            <a:extLst>
              <a:ext uri="{FF2B5EF4-FFF2-40B4-BE49-F238E27FC236}">
                <a16:creationId xmlns:a16="http://schemas.microsoft.com/office/drawing/2014/main" id="{7C05CD2A-D83F-AF5F-FD4A-87A72D642DC5}"/>
              </a:ext>
            </a:extLst>
          </p:cNvPr>
          <p:cNvSpPr/>
          <p:nvPr/>
        </p:nvSpPr>
        <p:spPr>
          <a:xfrm>
            <a:off x="7209858" y="2366641"/>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23" name="Text 10">
            <a:extLst>
              <a:ext uri="{FF2B5EF4-FFF2-40B4-BE49-F238E27FC236}">
                <a16:creationId xmlns:a16="http://schemas.microsoft.com/office/drawing/2014/main" id="{5E84BEA4-ADB3-2950-106C-F6CCC8DCCF7B}"/>
              </a:ext>
            </a:extLst>
          </p:cNvPr>
          <p:cNvSpPr txBox="1"/>
          <p:nvPr/>
        </p:nvSpPr>
        <p:spPr>
          <a:xfrm>
            <a:off x="6550046" y="4581335"/>
            <a:ext cx="1112482" cy="289246"/>
          </a:xfrm>
          <a:prstGeom prst="rect">
            <a:avLst/>
          </a:prstGeom>
        </p:spPr>
        <p:txBody>
          <a:bodyPr wrap="square" lIns="0" tIns="0" rIns="0" bIns="0" rtlCol="0">
            <a:spAutoFit/>
          </a:bodyPr>
          <a:lstStyle/>
          <a:p>
            <a:pPr algn="ctr" defTabSz="916777">
              <a:lnSpc>
                <a:spcPts val="1103"/>
              </a:lnSpc>
            </a:pPr>
            <a:r>
              <a:rPr lang="en-GB" sz="1103">
                <a:solidFill>
                  <a:srgbClr val="5514B4"/>
                </a:solidFill>
              </a:rPr>
              <a:t>Business</a:t>
            </a:r>
          </a:p>
          <a:p>
            <a:pPr algn="ctr" defTabSz="916777">
              <a:lnSpc>
                <a:spcPts val="1103"/>
              </a:lnSpc>
            </a:pPr>
            <a:r>
              <a:rPr lang="en-GB" sz="1103">
                <a:solidFill>
                  <a:srgbClr val="5514B4"/>
                </a:solidFill>
              </a:rPr>
              <a:t>continuity</a:t>
            </a:r>
          </a:p>
        </p:txBody>
      </p:sp>
      <p:cxnSp>
        <p:nvCxnSpPr>
          <p:cNvPr id="24" name="Line 10">
            <a:extLst>
              <a:ext uri="{FF2B5EF4-FFF2-40B4-BE49-F238E27FC236}">
                <a16:creationId xmlns:a16="http://schemas.microsoft.com/office/drawing/2014/main" id="{18EDBC26-D140-62BC-3853-D7ECF414BCBE}"/>
              </a:ext>
            </a:extLst>
          </p:cNvPr>
          <p:cNvCxnSpPr>
            <a:cxnSpLocks/>
            <a:endCxn id="25" idx="4"/>
          </p:cNvCxnSpPr>
          <p:nvPr/>
        </p:nvCxnSpPr>
        <p:spPr>
          <a:xfrm flipV="1">
            <a:off x="7107025" y="3752360"/>
            <a:ext cx="0" cy="764779"/>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Location 10">
            <a:extLst>
              <a:ext uri="{FF2B5EF4-FFF2-40B4-BE49-F238E27FC236}">
                <a16:creationId xmlns:a16="http://schemas.microsoft.com/office/drawing/2014/main" id="{DD5084F3-242C-A71D-6A13-8043DB73226E}"/>
              </a:ext>
            </a:extLst>
          </p:cNvPr>
          <p:cNvSpPr/>
          <p:nvPr/>
        </p:nvSpPr>
        <p:spPr>
          <a:xfrm>
            <a:off x="6805543" y="3149395"/>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26" name="Text 09">
            <a:extLst>
              <a:ext uri="{FF2B5EF4-FFF2-40B4-BE49-F238E27FC236}">
                <a16:creationId xmlns:a16="http://schemas.microsoft.com/office/drawing/2014/main" id="{4B776BC1-C754-A9EE-D954-B73AE96E4C2B}"/>
              </a:ext>
            </a:extLst>
          </p:cNvPr>
          <p:cNvSpPr txBox="1"/>
          <p:nvPr/>
        </p:nvSpPr>
        <p:spPr>
          <a:xfrm>
            <a:off x="5551313" y="4581335"/>
            <a:ext cx="1112482" cy="430311"/>
          </a:xfrm>
          <a:prstGeom prst="rect">
            <a:avLst/>
          </a:prstGeom>
        </p:spPr>
        <p:txBody>
          <a:bodyPr wrap="square" lIns="0" tIns="0" rIns="0" bIns="0" rtlCol="0">
            <a:spAutoFit/>
          </a:bodyPr>
          <a:lstStyle/>
          <a:p>
            <a:pPr algn="ctr" defTabSz="916777">
              <a:lnSpc>
                <a:spcPts val="1103"/>
              </a:lnSpc>
            </a:pPr>
            <a:r>
              <a:rPr lang="en-GB" sz="1103" dirty="0">
                <a:solidFill>
                  <a:srgbClr val="5514B4"/>
                </a:solidFill>
              </a:rPr>
              <a:t>Non-served</a:t>
            </a:r>
          </a:p>
          <a:p>
            <a:pPr algn="ctr" defTabSz="916777">
              <a:lnSpc>
                <a:spcPts val="1103"/>
              </a:lnSpc>
            </a:pPr>
            <a:r>
              <a:rPr lang="en-GB" sz="1103" dirty="0">
                <a:solidFill>
                  <a:srgbClr val="5514B4"/>
                </a:solidFill>
              </a:rPr>
              <a:t>premises</a:t>
            </a:r>
          </a:p>
          <a:p>
            <a:pPr algn="ctr" defTabSz="916777">
              <a:lnSpc>
                <a:spcPts val="1103"/>
              </a:lnSpc>
            </a:pPr>
            <a:r>
              <a:rPr lang="en-GB" sz="1103" dirty="0">
                <a:solidFill>
                  <a:srgbClr val="5514B4"/>
                </a:solidFill>
              </a:rPr>
              <a:t>(e.g. riverbank)  </a:t>
            </a:r>
          </a:p>
        </p:txBody>
      </p:sp>
      <p:cxnSp>
        <p:nvCxnSpPr>
          <p:cNvPr id="27" name="Line 09">
            <a:extLst>
              <a:ext uri="{FF2B5EF4-FFF2-40B4-BE49-F238E27FC236}">
                <a16:creationId xmlns:a16="http://schemas.microsoft.com/office/drawing/2014/main" id="{9CF80FE2-EF91-3AF6-A451-D84DE2E41126}"/>
              </a:ext>
            </a:extLst>
          </p:cNvPr>
          <p:cNvCxnSpPr>
            <a:cxnSpLocks/>
          </p:cNvCxnSpPr>
          <p:nvPr/>
        </p:nvCxnSpPr>
        <p:spPr>
          <a:xfrm flipV="1">
            <a:off x="6125542" y="3964063"/>
            <a:ext cx="0" cy="542643"/>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Location 09">
            <a:extLst>
              <a:ext uri="{FF2B5EF4-FFF2-40B4-BE49-F238E27FC236}">
                <a16:creationId xmlns:a16="http://schemas.microsoft.com/office/drawing/2014/main" id="{D54C1CFE-B1A8-D91E-A6A6-7C0F2635795A}"/>
              </a:ext>
            </a:extLst>
          </p:cNvPr>
          <p:cNvSpPr/>
          <p:nvPr/>
        </p:nvSpPr>
        <p:spPr>
          <a:xfrm>
            <a:off x="5824060" y="3360278"/>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29" name="Text 08">
            <a:extLst>
              <a:ext uri="{FF2B5EF4-FFF2-40B4-BE49-F238E27FC236}">
                <a16:creationId xmlns:a16="http://schemas.microsoft.com/office/drawing/2014/main" id="{1D3030A2-F721-655B-DAF0-A8039207B80F}"/>
              </a:ext>
            </a:extLst>
          </p:cNvPr>
          <p:cNvSpPr txBox="1"/>
          <p:nvPr/>
        </p:nvSpPr>
        <p:spPr>
          <a:xfrm>
            <a:off x="5821596" y="1491075"/>
            <a:ext cx="787663" cy="289246"/>
          </a:xfrm>
          <a:prstGeom prst="rect">
            <a:avLst/>
          </a:prstGeom>
        </p:spPr>
        <p:txBody>
          <a:bodyPr wrap="square" lIns="0" tIns="0" rIns="0" bIns="0" rtlCol="0">
            <a:spAutoFit/>
          </a:bodyPr>
          <a:lstStyle/>
          <a:p>
            <a:pPr algn="ctr" defTabSz="916777">
              <a:lnSpc>
                <a:spcPts val="1103"/>
              </a:lnSpc>
            </a:pPr>
            <a:r>
              <a:rPr lang="en-GB" sz="1103">
                <a:solidFill>
                  <a:srgbClr val="5514B4"/>
                </a:solidFill>
              </a:rPr>
              <a:t>Emergency  </a:t>
            </a:r>
            <a:br>
              <a:rPr lang="en-GB" sz="1103">
                <a:solidFill>
                  <a:srgbClr val="5514B4"/>
                </a:solidFill>
              </a:rPr>
            </a:br>
            <a:r>
              <a:rPr lang="en-GB" sz="1103">
                <a:solidFill>
                  <a:srgbClr val="5514B4"/>
                </a:solidFill>
              </a:rPr>
              <a:t>lines</a:t>
            </a:r>
          </a:p>
        </p:txBody>
      </p:sp>
      <p:cxnSp>
        <p:nvCxnSpPr>
          <p:cNvPr id="30" name="Line 08">
            <a:extLst>
              <a:ext uri="{FF2B5EF4-FFF2-40B4-BE49-F238E27FC236}">
                <a16:creationId xmlns:a16="http://schemas.microsoft.com/office/drawing/2014/main" id="{08F3A59B-CFB6-863B-2DF7-903C9BEB5C15}"/>
              </a:ext>
            </a:extLst>
          </p:cNvPr>
          <p:cNvCxnSpPr>
            <a:cxnSpLocks/>
          </p:cNvCxnSpPr>
          <p:nvPr/>
        </p:nvCxnSpPr>
        <p:spPr>
          <a:xfrm flipV="1">
            <a:off x="6183742" y="1846514"/>
            <a:ext cx="0" cy="502226"/>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Location 08">
            <a:extLst>
              <a:ext uri="{FF2B5EF4-FFF2-40B4-BE49-F238E27FC236}">
                <a16:creationId xmlns:a16="http://schemas.microsoft.com/office/drawing/2014/main" id="{6A989B20-5490-378F-3905-147FBC54DB07}"/>
              </a:ext>
            </a:extLst>
          </p:cNvPr>
          <p:cNvSpPr/>
          <p:nvPr/>
        </p:nvSpPr>
        <p:spPr>
          <a:xfrm>
            <a:off x="5895356" y="2348739"/>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32" name="Text 07">
            <a:extLst>
              <a:ext uri="{FF2B5EF4-FFF2-40B4-BE49-F238E27FC236}">
                <a16:creationId xmlns:a16="http://schemas.microsoft.com/office/drawing/2014/main" id="{25A59B8F-C115-BB04-272C-D71CFAE38BA5}"/>
              </a:ext>
            </a:extLst>
          </p:cNvPr>
          <p:cNvSpPr txBox="1"/>
          <p:nvPr/>
        </p:nvSpPr>
        <p:spPr>
          <a:xfrm>
            <a:off x="5135916" y="1491075"/>
            <a:ext cx="558053" cy="289246"/>
          </a:xfrm>
          <a:prstGeom prst="rect">
            <a:avLst/>
          </a:prstGeom>
        </p:spPr>
        <p:txBody>
          <a:bodyPr wrap="square" lIns="0" tIns="0" rIns="0" bIns="0" rtlCol="0">
            <a:spAutoFit/>
          </a:bodyPr>
          <a:lstStyle/>
          <a:p>
            <a:pPr algn="ctr" defTabSz="916777">
              <a:lnSpc>
                <a:spcPts val="1103"/>
              </a:lnSpc>
            </a:pPr>
            <a:br>
              <a:rPr lang="en-GB" sz="1103">
                <a:solidFill>
                  <a:srgbClr val="5514B4"/>
                </a:solidFill>
              </a:rPr>
            </a:br>
            <a:r>
              <a:rPr lang="en-GB" sz="1103">
                <a:solidFill>
                  <a:srgbClr val="5514B4"/>
                </a:solidFill>
              </a:rPr>
              <a:t>ATM</a:t>
            </a:r>
          </a:p>
        </p:txBody>
      </p:sp>
      <p:cxnSp>
        <p:nvCxnSpPr>
          <p:cNvPr id="33" name="Line 07">
            <a:extLst>
              <a:ext uri="{FF2B5EF4-FFF2-40B4-BE49-F238E27FC236}">
                <a16:creationId xmlns:a16="http://schemas.microsoft.com/office/drawing/2014/main" id="{34B34788-8CA1-D2BF-A825-A67E920D80BA}"/>
              </a:ext>
            </a:extLst>
          </p:cNvPr>
          <p:cNvCxnSpPr>
            <a:cxnSpLocks/>
          </p:cNvCxnSpPr>
          <p:nvPr/>
        </p:nvCxnSpPr>
        <p:spPr>
          <a:xfrm flipV="1">
            <a:off x="5392357" y="1846514"/>
            <a:ext cx="0" cy="1340226"/>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Location 07">
            <a:extLst>
              <a:ext uri="{FF2B5EF4-FFF2-40B4-BE49-F238E27FC236}">
                <a16:creationId xmlns:a16="http://schemas.microsoft.com/office/drawing/2014/main" id="{BC173462-66FB-9A88-74CD-D8E2A8D212D3}"/>
              </a:ext>
            </a:extLst>
          </p:cNvPr>
          <p:cNvSpPr/>
          <p:nvPr/>
        </p:nvSpPr>
        <p:spPr>
          <a:xfrm>
            <a:off x="5099935" y="3190027"/>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35" name="Text 06">
            <a:extLst>
              <a:ext uri="{FF2B5EF4-FFF2-40B4-BE49-F238E27FC236}">
                <a16:creationId xmlns:a16="http://schemas.microsoft.com/office/drawing/2014/main" id="{D980E34E-A839-F306-62E6-4B7512C69D02}"/>
              </a:ext>
            </a:extLst>
          </p:cNvPr>
          <p:cNvSpPr txBox="1"/>
          <p:nvPr/>
        </p:nvSpPr>
        <p:spPr>
          <a:xfrm>
            <a:off x="4027878" y="4582209"/>
            <a:ext cx="1112482" cy="289246"/>
          </a:xfrm>
          <a:prstGeom prst="rect">
            <a:avLst/>
          </a:prstGeom>
        </p:spPr>
        <p:txBody>
          <a:bodyPr wrap="square" lIns="0" tIns="0" rIns="0" bIns="0" rtlCol="0">
            <a:spAutoFit/>
          </a:bodyPr>
          <a:lstStyle/>
          <a:p>
            <a:pPr algn="ctr" defTabSz="916777">
              <a:lnSpc>
                <a:spcPts val="1103"/>
              </a:lnSpc>
            </a:pPr>
            <a:r>
              <a:rPr lang="en-GB" sz="1103" dirty="0">
                <a:solidFill>
                  <a:srgbClr val="5514B4"/>
                </a:solidFill>
              </a:rPr>
              <a:t>Custodial tagging</a:t>
            </a:r>
          </a:p>
        </p:txBody>
      </p:sp>
      <p:cxnSp>
        <p:nvCxnSpPr>
          <p:cNvPr id="36" name="Line 06">
            <a:extLst>
              <a:ext uri="{FF2B5EF4-FFF2-40B4-BE49-F238E27FC236}">
                <a16:creationId xmlns:a16="http://schemas.microsoft.com/office/drawing/2014/main" id="{DABDF6ED-C6EF-8086-5FD2-6B8C0DDB8518}"/>
              </a:ext>
            </a:extLst>
          </p:cNvPr>
          <p:cNvCxnSpPr>
            <a:cxnSpLocks/>
          </p:cNvCxnSpPr>
          <p:nvPr/>
        </p:nvCxnSpPr>
        <p:spPr>
          <a:xfrm flipV="1">
            <a:off x="4584118" y="3922394"/>
            <a:ext cx="0" cy="584312"/>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 05">
            <a:extLst>
              <a:ext uri="{FF2B5EF4-FFF2-40B4-BE49-F238E27FC236}">
                <a16:creationId xmlns:a16="http://schemas.microsoft.com/office/drawing/2014/main" id="{B988261F-5A52-6904-0403-A3848E150F19}"/>
              </a:ext>
            </a:extLst>
          </p:cNvPr>
          <p:cNvSpPr txBox="1"/>
          <p:nvPr/>
        </p:nvSpPr>
        <p:spPr>
          <a:xfrm>
            <a:off x="3823737" y="1491075"/>
            <a:ext cx="558053" cy="289246"/>
          </a:xfrm>
          <a:prstGeom prst="rect">
            <a:avLst/>
          </a:prstGeom>
        </p:spPr>
        <p:txBody>
          <a:bodyPr wrap="square" lIns="0" tIns="0" rIns="0" bIns="0" rtlCol="0">
            <a:spAutoFit/>
          </a:bodyPr>
          <a:lstStyle/>
          <a:p>
            <a:pPr algn="ctr" defTabSz="916777">
              <a:lnSpc>
                <a:spcPts val="1103"/>
              </a:lnSpc>
            </a:pPr>
            <a:r>
              <a:rPr lang="en-GB" sz="1103">
                <a:solidFill>
                  <a:srgbClr val="5514B4"/>
                </a:solidFill>
              </a:rPr>
              <a:t>Lift </a:t>
            </a:r>
            <a:br>
              <a:rPr lang="en-GB" sz="1103">
                <a:solidFill>
                  <a:srgbClr val="5514B4"/>
                </a:solidFill>
              </a:rPr>
            </a:br>
            <a:r>
              <a:rPr lang="en-GB" sz="1103">
                <a:solidFill>
                  <a:srgbClr val="5514B4"/>
                </a:solidFill>
              </a:rPr>
              <a:t>lines</a:t>
            </a:r>
          </a:p>
        </p:txBody>
      </p:sp>
      <p:sp>
        <p:nvSpPr>
          <p:cNvPr id="38" name="Location 06">
            <a:extLst>
              <a:ext uri="{FF2B5EF4-FFF2-40B4-BE49-F238E27FC236}">
                <a16:creationId xmlns:a16="http://schemas.microsoft.com/office/drawing/2014/main" id="{5C3D02E6-7AE7-B06C-A48C-E7D4F6355A2D}"/>
              </a:ext>
            </a:extLst>
          </p:cNvPr>
          <p:cNvSpPr/>
          <p:nvPr/>
        </p:nvSpPr>
        <p:spPr>
          <a:xfrm>
            <a:off x="4290856" y="3326635"/>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cxnSp>
        <p:nvCxnSpPr>
          <p:cNvPr id="39" name="Line 05">
            <a:extLst>
              <a:ext uri="{FF2B5EF4-FFF2-40B4-BE49-F238E27FC236}">
                <a16:creationId xmlns:a16="http://schemas.microsoft.com/office/drawing/2014/main" id="{FC8B4545-EAB0-728A-38B3-BBC927BD123B}"/>
              </a:ext>
            </a:extLst>
          </p:cNvPr>
          <p:cNvCxnSpPr>
            <a:cxnSpLocks/>
          </p:cNvCxnSpPr>
          <p:nvPr/>
        </p:nvCxnSpPr>
        <p:spPr>
          <a:xfrm flipV="1">
            <a:off x="4108929" y="1846515"/>
            <a:ext cx="0" cy="452972"/>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Location 05">
            <a:extLst>
              <a:ext uri="{FF2B5EF4-FFF2-40B4-BE49-F238E27FC236}">
                <a16:creationId xmlns:a16="http://schemas.microsoft.com/office/drawing/2014/main" id="{96001CFD-CD1B-234B-2383-3E5022ABFA06}"/>
              </a:ext>
            </a:extLst>
          </p:cNvPr>
          <p:cNvSpPr/>
          <p:nvPr/>
        </p:nvSpPr>
        <p:spPr>
          <a:xfrm>
            <a:off x="3818643" y="2298583"/>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41" name="Text 04">
            <a:extLst>
              <a:ext uri="{FF2B5EF4-FFF2-40B4-BE49-F238E27FC236}">
                <a16:creationId xmlns:a16="http://schemas.microsoft.com/office/drawing/2014/main" id="{CF119953-4212-D332-DB74-E297D1F373E6}"/>
              </a:ext>
            </a:extLst>
          </p:cNvPr>
          <p:cNvSpPr txBox="1"/>
          <p:nvPr/>
        </p:nvSpPr>
        <p:spPr>
          <a:xfrm>
            <a:off x="2547413" y="4581335"/>
            <a:ext cx="1588743" cy="571375"/>
          </a:xfrm>
          <a:prstGeom prst="rect">
            <a:avLst/>
          </a:prstGeom>
        </p:spPr>
        <p:txBody>
          <a:bodyPr wrap="square" lIns="0" tIns="0" rIns="0" bIns="0" rtlCol="0">
            <a:spAutoFit/>
          </a:bodyPr>
          <a:lstStyle/>
          <a:p>
            <a:pPr algn="ctr" defTabSz="916777">
              <a:lnSpc>
                <a:spcPts val="1103"/>
              </a:lnSpc>
            </a:pPr>
            <a:r>
              <a:rPr lang="en-GB" sz="1103" dirty="0">
                <a:solidFill>
                  <a:srgbClr val="5514B4"/>
                </a:solidFill>
              </a:rPr>
              <a:t>Payment lines</a:t>
            </a:r>
          </a:p>
          <a:p>
            <a:pPr algn="ctr" defTabSz="916777">
              <a:lnSpc>
                <a:spcPts val="1103"/>
              </a:lnSpc>
            </a:pPr>
            <a:r>
              <a:rPr lang="en-GB" sz="1103" dirty="0">
                <a:solidFill>
                  <a:srgbClr val="5514B4"/>
                </a:solidFill>
              </a:rPr>
              <a:t>and terminals</a:t>
            </a:r>
          </a:p>
          <a:p>
            <a:pPr algn="ctr" defTabSz="916777">
              <a:lnSpc>
                <a:spcPts val="1103"/>
              </a:lnSpc>
            </a:pPr>
            <a:r>
              <a:rPr lang="en-GB" sz="1103" dirty="0">
                <a:solidFill>
                  <a:srgbClr val="5514B4"/>
                </a:solidFill>
              </a:rPr>
              <a:t>(e.g. ATMs, PDQs, EPOS)</a:t>
            </a:r>
          </a:p>
        </p:txBody>
      </p:sp>
      <p:cxnSp>
        <p:nvCxnSpPr>
          <p:cNvPr id="42" name="Line 04">
            <a:extLst>
              <a:ext uri="{FF2B5EF4-FFF2-40B4-BE49-F238E27FC236}">
                <a16:creationId xmlns:a16="http://schemas.microsoft.com/office/drawing/2014/main" id="{00272F3B-9E5F-59ED-A446-424389BE2592}"/>
              </a:ext>
            </a:extLst>
          </p:cNvPr>
          <p:cNvCxnSpPr>
            <a:cxnSpLocks/>
          </p:cNvCxnSpPr>
          <p:nvPr/>
        </p:nvCxnSpPr>
        <p:spPr>
          <a:xfrm flipV="1">
            <a:off x="3322011" y="3772446"/>
            <a:ext cx="0" cy="734259"/>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Location 04">
            <a:extLst>
              <a:ext uri="{FF2B5EF4-FFF2-40B4-BE49-F238E27FC236}">
                <a16:creationId xmlns:a16="http://schemas.microsoft.com/office/drawing/2014/main" id="{1A159E67-27DB-7811-92FA-54EFAD40BDB3}"/>
              </a:ext>
            </a:extLst>
          </p:cNvPr>
          <p:cNvSpPr/>
          <p:nvPr/>
        </p:nvSpPr>
        <p:spPr>
          <a:xfrm>
            <a:off x="3027557" y="3169481"/>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44" name="Text 03">
            <a:extLst>
              <a:ext uri="{FF2B5EF4-FFF2-40B4-BE49-F238E27FC236}">
                <a16:creationId xmlns:a16="http://schemas.microsoft.com/office/drawing/2014/main" id="{A6D8D708-79C3-89BB-396A-96CF17208D50}"/>
              </a:ext>
            </a:extLst>
          </p:cNvPr>
          <p:cNvSpPr txBox="1"/>
          <p:nvPr/>
        </p:nvSpPr>
        <p:spPr>
          <a:xfrm>
            <a:off x="2589981" y="1491075"/>
            <a:ext cx="558053" cy="289246"/>
          </a:xfrm>
          <a:prstGeom prst="rect">
            <a:avLst/>
          </a:prstGeom>
        </p:spPr>
        <p:txBody>
          <a:bodyPr wrap="square" lIns="0" tIns="0" rIns="0" bIns="0" rtlCol="0">
            <a:spAutoFit/>
          </a:bodyPr>
          <a:lstStyle/>
          <a:p>
            <a:pPr algn="ctr" defTabSz="916777">
              <a:lnSpc>
                <a:spcPts val="1103"/>
              </a:lnSpc>
            </a:pPr>
            <a:r>
              <a:rPr lang="en-GB" sz="1103">
                <a:solidFill>
                  <a:srgbClr val="5514B4"/>
                </a:solidFill>
              </a:rPr>
              <a:t>Alarm lines</a:t>
            </a:r>
          </a:p>
        </p:txBody>
      </p:sp>
      <p:cxnSp>
        <p:nvCxnSpPr>
          <p:cNvPr id="45" name="Line 03">
            <a:extLst>
              <a:ext uri="{FF2B5EF4-FFF2-40B4-BE49-F238E27FC236}">
                <a16:creationId xmlns:a16="http://schemas.microsoft.com/office/drawing/2014/main" id="{DE3291A1-36E4-082F-F6A7-51F49D4E89F7}"/>
              </a:ext>
            </a:extLst>
          </p:cNvPr>
          <p:cNvCxnSpPr>
            <a:cxnSpLocks/>
            <a:stCxn id="46" idx="0"/>
          </p:cNvCxnSpPr>
          <p:nvPr/>
        </p:nvCxnSpPr>
        <p:spPr>
          <a:xfrm flipV="1">
            <a:off x="2862891" y="1846514"/>
            <a:ext cx="0" cy="897340"/>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Location 03">
            <a:extLst>
              <a:ext uri="{FF2B5EF4-FFF2-40B4-BE49-F238E27FC236}">
                <a16:creationId xmlns:a16="http://schemas.microsoft.com/office/drawing/2014/main" id="{287A4A91-D3BD-5482-697E-C3BC00D1071A}"/>
              </a:ext>
            </a:extLst>
          </p:cNvPr>
          <p:cNvSpPr/>
          <p:nvPr/>
        </p:nvSpPr>
        <p:spPr>
          <a:xfrm>
            <a:off x="2561408" y="2743854"/>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47" name="Text 02">
            <a:extLst>
              <a:ext uri="{FF2B5EF4-FFF2-40B4-BE49-F238E27FC236}">
                <a16:creationId xmlns:a16="http://schemas.microsoft.com/office/drawing/2014/main" id="{AD4BAC2C-08FE-D9E4-370D-EEE8B402006D}"/>
              </a:ext>
            </a:extLst>
          </p:cNvPr>
          <p:cNvSpPr txBox="1"/>
          <p:nvPr/>
        </p:nvSpPr>
        <p:spPr>
          <a:xfrm>
            <a:off x="1824790" y="1632500"/>
            <a:ext cx="558053" cy="148182"/>
          </a:xfrm>
          <a:prstGeom prst="rect">
            <a:avLst/>
          </a:prstGeom>
        </p:spPr>
        <p:txBody>
          <a:bodyPr wrap="square" lIns="0" tIns="0" rIns="0" bIns="0" rtlCol="0">
            <a:spAutoFit/>
          </a:bodyPr>
          <a:lstStyle/>
          <a:p>
            <a:pPr algn="ctr" defTabSz="916777">
              <a:lnSpc>
                <a:spcPts val="1103"/>
              </a:lnSpc>
            </a:pPr>
            <a:r>
              <a:rPr lang="en-GB" sz="1103">
                <a:solidFill>
                  <a:srgbClr val="5514B4"/>
                </a:solidFill>
              </a:rPr>
              <a:t>CCTV</a:t>
            </a:r>
          </a:p>
        </p:txBody>
      </p:sp>
      <p:cxnSp>
        <p:nvCxnSpPr>
          <p:cNvPr id="48" name="Line 02">
            <a:extLst>
              <a:ext uri="{FF2B5EF4-FFF2-40B4-BE49-F238E27FC236}">
                <a16:creationId xmlns:a16="http://schemas.microsoft.com/office/drawing/2014/main" id="{49C1B1C0-4F91-3DFE-2759-F48BA36686F8}"/>
              </a:ext>
            </a:extLst>
          </p:cNvPr>
          <p:cNvCxnSpPr>
            <a:cxnSpLocks/>
          </p:cNvCxnSpPr>
          <p:nvPr/>
        </p:nvCxnSpPr>
        <p:spPr>
          <a:xfrm flipV="1">
            <a:off x="2092114" y="1846514"/>
            <a:ext cx="0" cy="674003"/>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Location 02">
            <a:extLst>
              <a:ext uri="{FF2B5EF4-FFF2-40B4-BE49-F238E27FC236}">
                <a16:creationId xmlns:a16="http://schemas.microsoft.com/office/drawing/2014/main" id="{B6AB61DF-F3E7-C403-5348-A1A297A43153}"/>
              </a:ext>
            </a:extLst>
          </p:cNvPr>
          <p:cNvSpPr/>
          <p:nvPr/>
        </p:nvSpPr>
        <p:spPr>
          <a:xfrm>
            <a:off x="1788732" y="2521219"/>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cxnSp>
        <p:nvCxnSpPr>
          <p:cNvPr id="50" name="Line 01">
            <a:extLst>
              <a:ext uri="{FF2B5EF4-FFF2-40B4-BE49-F238E27FC236}">
                <a16:creationId xmlns:a16="http://schemas.microsoft.com/office/drawing/2014/main" id="{54224B32-E010-2EBB-F586-3251602CE293}"/>
              </a:ext>
            </a:extLst>
          </p:cNvPr>
          <p:cNvCxnSpPr>
            <a:cxnSpLocks/>
          </p:cNvCxnSpPr>
          <p:nvPr/>
        </p:nvCxnSpPr>
        <p:spPr>
          <a:xfrm flipV="1">
            <a:off x="1283721" y="1846514"/>
            <a:ext cx="0" cy="1155236"/>
          </a:xfrm>
          <a:prstGeom prst="line">
            <a:avLst/>
          </a:prstGeom>
          <a:ln w="952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 01">
            <a:extLst>
              <a:ext uri="{FF2B5EF4-FFF2-40B4-BE49-F238E27FC236}">
                <a16:creationId xmlns:a16="http://schemas.microsoft.com/office/drawing/2014/main" id="{1A3C8AC4-2041-E739-EDAE-BE517762191F}"/>
              </a:ext>
            </a:extLst>
          </p:cNvPr>
          <p:cNvSpPr txBox="1"/>
          <p:nvPr/>
        </p:nvSpPr>
        <p:spPr>
          <a:xfrm>
            <a:off x="1003859" y="1491075"/>
            <a:ext cx="558053" cy="289246"/>
          </a:xfrm>
          <a:prstGeom prst="rect">
            <a:avLst/>
          </a:prstGeom>
        </p:spPr>
        <p:txBody>
          <a:bodyPr wrap="square" lIns="0" tIns="0" rIns="0" bIns="0" rtlCol="0">
            <a:spAutoFit/>
          </a:bodyPr>
          <a:lstStyle/>
          <a:p>
            <a:pPr algn="ctr" defTabSz="916777">
              <a:lnSpc>
                <a:spcPts val="1103"/>
              </a:lnSpc>
            </a:pPr>
            <a:r>
              <a:rPr lang="en-GB" sz="1103" dirty="0">
                <a:solidFill>
                  <a:srgbClr val="5514B4"/>
                </a:solidFill>
              </a:rPr>
              <a:t>Ships in docks</a:t>
            </a:r>
          </a:p>
        </p:txBody>
      </p:sp>
      <p:sp>
        <p:nvSpPr>
          <p:cNvPr id="52" name="Location 01">
            <a:extLst>
              <a:ext uri="{FF2B5EF4-FFF2-40B4-BE49-F238E27FC236}">
                <a16:creationId xmlns:a16="http://schemas.microsoft.com/office/drawing/2014/main" id="{B944D456-3024-37E0-FFA1-8CDF5168FCCC}"/>
              </a:ext>
            </a:extLst>
          </p:cNvPr>
          <p:cNvSpPr/>
          <p:nvPr/>
        </p:nvSpPr>
        <p:spPr>
          <a:xfrm>
            <a:off x="983315" y="3005778"/>
            <a:ext cx="602965" cy="602965"/>
          </a:xfrm>
          <a:prstGeom prst="ellipse">
            <a:avLst/>
          </a:prstGeom>
          <a:solidFill>
            <a:schemeClr val="accent2">
              <a:alpha val="3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6777"/>
            <a:endParaRPr lang="en-GB" sz="1053" dirty="0">
              <a:solidFill>
                <a:srgbClr val="FFFFFF"/>
              </a:solidFill>
              <a:latin typeface="BT Curve" panose="020B0503020203020204" pitchFamily="34" charset="0"/>
              <a:cs typeface="BT Curve" panose="020B0503020203020204" pitchFamily="34" charset="0"/>
            </a:endParaRPr>
          </a:p>
        </p:txBody>
      </p:sp>
      <p:sp>
        <p:nvSpPr>
          <p:cNvPr id="53" name="TextBox 52">
            <a:extLst>
              <a:ext uri="{FF2B5EF4-FFF2-40B4-BE49-F238E27FC236}">
                <a16:creationId xmlns:a16="http://schemas.microsoft.com/office/drawing/2014/main" id="{378D7C48-1713-B796-7B6D-B23EEA7E9785}"/>
              </a:ext>
            </a:extLst>
          </p:cNvPr>
          <p:cNvSpPr txBox="1"/>
          <p:nvPr/>
        </p:nvSpPr>
        <p:spPr>
          <a:xfrm>
            <a:off x="3048000" y="2816519"/>
            <a:ext cx="6096000" cy="369332"/>
          </a:xfrm>
          <a:prstGeom prst="rect">
            <a:avLst/>
          </a:prstGeom>
          <a:noFill/>
        </p:spPr>
        <p:txBody>
          <a:bodyPr wrap="square">
            <a:spAutoFit/>
          </a:bodyPr>
          <a:lstStyle/>
          <a:p>
            <a:r>
              <a:rPr lang="en-GB" dirty="0">
                <a:solidFill>
                  <a:srgbClr val="000000"/>
                </a:solidFill>
                <a:effectLst/>
                <a:latin typeface="BT Curve" panose="020B0503020203020204" pitchFamily="34" charset="0"/>
              </a:rPr>
              <a:t> </a:t>
            </a:r>
            <a:endParaRPr lang="en-GB" dirty="0"/>
          </a:p>
        </p:txBody>
      </p:sp>
      <p:sp>
        <p:nvSpPr>
          <p:cNvPr id="54" name="TextBox 53">
            <a:extLst>
              <a:ext uri="{FF2B5EF4-FFF2-40B4-BE49-F238E27FC236}">
                <a16:creationId xmlns:a16="http://schemas.microsoft.com/office/drawing/2014/main" id="{836C6425-CC32-9FCE-F046-143DCC6F9091}"/>
              </a:ext>
            </a:extLst>
          </p:cNvPr>
          <p:cNvSpPr txBox="1"/>
          <p:nvPr/>
        </p:nvSpPr>
        <p:spPr>
          <a:xfrm>
            <a:off x="1282885" y="5236300"/>
            <a:ext cx="9510514" cy="647870"/>
          </a:xfrm>
          <a:prstGeom prst="rect">
            <a:avLst/>
          </a:prstGeom>
          <a:noFill/>
        </p:spPr>
        <p:txBody>
          <a:bodyPr wrap="square">
            <a:spAutoFit/>
          </a:bodyPr>
          <a:lstStyle/>
          <a:p>
            <a:pPr algn="ctr"/>
            <a:r>
              <a:rPr lang="en-GB" dirty="0">
                <a:solidFill>
                  <a:schemeClr val="accent1"/>
                </a:solidFill>
              </a:rPr>
              <a:t>Estimated</a:t>
            </a:r>
            <a:r>
              <a:rPr lang="en-GB" b="0" i="0" u="none" strike="noStrike" dirty="0">
                <a:solidFill>
                  <a:schemeClr val="accent1"/>
                </a:solidFill>
                <a:effectLst/>
              </a:rPr>
              <a:t> </a:t>
            </a:r>
            <a:r>
              <a:rPr lang="en-GB" dirty="0">
                <a:solidFill>
                  <a:schemeClr val="accent1"/>
                </a:solidFill>
              </a:rPr>
              <a:t>that round </a:t>
            </a:r>
            <a:r>
              <a:rPr lang="en-GB" b="1" dirty="0">
                <a:solidFill>
                  <a:schemeClr val="accent1"/>
                </a:solidFill>
              </a:rPr>
              <a:t>20% of legacy</a:t>
            </a:r>
            <a:r>
              <a:rPr lang="en-GB" dirty="0">
                <a:solidFill>
                  <a:schemeClr val="accent1"/>
                </a:solidFill>
              </a:rPr>
              <a:t> </a:t>
            </a:r>
            <a:r>
              <a:rPr lang="en-GB" b="1" dirty="0">
                <a:solidFill>
                  <a:schemeClr val="accent1"/>
                </a:solidFill>
              </a:rPr>
              <a:t>lines are used for special services</a:t>
            </a:r>
            <a:r>
              <a:rPr lang="en-GB" dirty="0">
                <a:solidFill>
                  <a:schemeClr val="accent1"/>
                </a:solidFill>
              </a:rPr>
              <a:t>, and half of our customers will have a special service in use.​ </a:t>
            </a:r>
            <a:r>
              <a:rPr lang="en-GB" b="1" dirty="0">
                <a:solidFill>
                  <a:schemeClr val="accent1"/>
                </a:solidFill>
              </a:rPr>
              <a:t>Vulnerable use cases </a:t>
            </a:r>
            <a:r>
              <a:rPr lang="en-GB" dirty="0">
                <a:solidFill>
                  <a:schemeClr val="accent1"/>
                </a:solidFill>
              </a:rPr>
              <a:t>about 1%.</a:t>
            </a:r>
          </a:p>
        </p:txBody>
      </p:sp>
      <p:pic>
        <p:nvPicPr>
          <p:cNvPr id="55" name="Graphic 54">
            <a:extLst>
              <a:ext uri="{FF2B5EF4-FFF2-40B4-BE49-F238E27FC236}">
                <a16:creationId xmlns:a16="http://schemas.microsoft.com/office/drawing/2014/main" id="{4DBE3730-A56D-4600-826A-3EFACFEE77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5584" y="6223740"/>
            <a:ext cx="1642110" cy="403860"/>
          </a:xfrm>
          <a:prstGeom prst="rect">
            <a:avLst/>
          </a:prstGeom>
        </p:spPr>
      </p:pic>
    </p:spTree>
    <p:extLst>
      <p:ext uri="{BB962C8B-B14F-4D97-AF65-F5344CB8AC3E}">
        <p14:creationId xmlns:p14="http://schemas.microsoft.com/office/powerpoint/2010/main" val="16054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250" fill="hold"/>
                                        <p:tgtEl>
                                          <p:spTgt spid="52"/>
                                        </p:tgtEl>
                                        <p:attrNameLst>
                                          <p:attrName>ppt_w</p:attrName>
                                        </p:attrNameLst>
                                      </p:cBhvr>
                                      <p:tavLst>
                                        <p:tav tm="0">
                                          <p:val>
                                            <p:fltVal val="0"/>
                                          </p:val>
                                        </p:tav>
                                        <p:tav tm="100000">
                                          <p:val>
                                            <p:strVal val="#ppt_w"/>
                                          </p:val>
                                        </p:tav>
                                      </p:tavLst>
                                    </p:anim>
                                    <p:anim calcmode="lin" valueType="num">
                                      <p:cBhvr>
                                        <p:cTn id="8" dur="250" fill="hold"/>
                                        <p:tgtEl>
                                          <p:spTgt spid="52"/>
                                        </p:tgtEl>
                                        <p:attrNameLst>
                                          <p:attrName>ppt_h</p:attrName>
                                        </p:attrNameLst>
                                      </p:cBhvr>
                                      <p:tavLst>
                                        <p:tav tm="0">
                                          <p:val>
                                            <p:fltVal val="0"/>
                                          </p:val>
                                        </p:tav>
                                        <p:tav tm="100000">
                                          <p:val>
                                            <p:strVal val="#ppt_h"/>
                                          </p:val>
                                        </p:tav>
                                      </p:tavLst>
                                    </p:anim>
                                    <p:animEffect transition="in" filter="fade">
                                      <p:cBhvr>
                                        <p:cTn id="9" dur="25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fltVal val="0"/>
                                          </p:val>
                                        </p:tav>
                                        <p:tav tm="100000">
                                          <p:val>
                                            <p:strVal val="#ppt_w"/>
                                          </p:val>
                                        </p:tav>
                                      </p:tavLst>
                                    </p:anim>
                                    <p:anim calcmode="lin" valueType="num">
                                      <p:cBhvr>
                                        <p:cTn id="13" dur="250" fill="hold"/>
                                        <p:tgtEl>
                                          <p:spTgt spid="31"/>
                                        </p:tgtEl>
                                        <p:attrNameLst>
                                          <p:attrName>ppt_h</p:attrName>
                                        </p:attrNameLst>
                                      </p:cBhvr>
                                      <p:tavLst>
                                        <p:tav tm="0">
                                          <p:val>
                                            <p:fltVal val="0"/>
                                          </p:val>
                                        </p:tav>
                                        <p:tav tm="100000">
                                          <p:val>
                                            <p:strVal val="#ppt_h"/>
                                          </p:val>
                                        </p:tav>
                                      </p:tavLst>
                                    </p:anim>
                                    <p:animEffect transition="in" filter="fade">
                                      <p:cBhvr>
                                        <p:cTn id="14" dur="25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 fill="hold"/>
                                        <p:tgtEl>
                                          <p:spTgt spid="13"/>
                                        </p:tgtEl>
                                        <p:attrNameLst>
                                          <p:attrName>ppt_w</p:attrName>
                                        </p:attrNameLst>
                                      </p:cBhvr>
                                      <p:tavLst>
                                        <p:tav tm="0">
                                          <p:val>
                                            <p:fltVal val="0"/>
                                          </p:val>
                                        </p:tav>
                                        <p:tav tm="100000">
                                          <p:val>
                                            <p:strVal val="#ppt_w"/>
                                          </p:val>
                                        </p:tav>
                                      </p:tavLst>
                                    </p:anim>
                                    <p:anim calcmode="lin" valueType="num">
                                      <p:cBhvr>
                                        <p:cTn id="18" dur="250" fill="hold"/>
                                        <p:tgtEl>
                                          <p:spTgt spid="13"/>
                                        </p:tgtEl>
                                        <p:attrNameLst>
                                          <p:attrName>ppt_h</p:attrName>
                                        </p:attrNameLst>
                                      </p:cBhvr>
                                      <p:tavLst>
                                        <p:tav tm="0">
                                          <p:val>
                                            <p:fltVal val="0"/>
                                          </p:val>
                                        </p:tav>
                                        <p:tav tm="100000">
                                          <p:val>
                                            <p:strVal val="#ppt_h"/>
                                          </p:val>
                                        </p:tav>
                                      </p:tavLst>
                                    </p:anim>
                                    <p:animEffect transition="in" filter="fade">
                                      <p:cBhvr>
                                        <p:cTn id="19" dur="250"/>
                                        <p:tgtEl>
                                          <p:spTgt spid="13"/>
                                        </p:tgtEl>
                                      </p:cBhvr>
                                    </p:animEffect>
                                  </p:childTnLst>
                                </p:cTn>
                              </p:par>
                            </p:childTnLst>
                          </p:cTn>
                        </p:par>
                        <p:par>
                          <p:cTn id="20" fill="hold">
                            <p:stCondLst>
                              <p:cond delay="250"/>
                            </p:stCondLst>
                            <p:childTnLst>
                              <p:par>
                                <p:cTn id="21" presetID="17" presetClass="entr" presetSubtype="4"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250" fill="hold"/>
                                        <p:tgtEl>
                                          <p:spTgt spid="50"/>
                                        </p:tgtEl>
                                        <p:attrNameLst>
                                          <p:attrName>ppt_x</p:attrName>
                                        </p:attrNameLst>
                                      </p:cBhvr>
                                      <p:tavLst>
                                        <p:tav tm="0">
                                          <p:val>
                                            <p:strVal val="#ppt_x"/>
                                          </p:val>
                                        </p:tav>
                                        <p:tav tm="100000">
                                          <p:val>
                                            <p:strVal val="#ppt_x"/>
                                          </p:val>
                                        </p:tav>
                                      </p:tavLst>
                                    </p:anim>
                                    <p:anim calcmode="lin" valueType="num">
                                      <p:cBhvr>
                                        <p:cTn id="24" dur="250" fill="hold"/>
                                        <p:tgtEl>
                                          <p:spTgt spid="50"/>
                                        </p:tgtEl>
                                        <p:attrNameLst>
                                          <p:attrName>ppt_y</p:attrName>
                                        </p:attrNameLst>
                                      </p:cBhvr>
                                      <p:tavLst>
                                        <p:tav tm="0">
                                          <p:val>
                                            <p:strVal val="#ppt_y+#ppt_h/2"/>
                                          </p:val>
                                        </p:tav>
                                        <p:tav tm="100000">
                                          <p:val>
                                            <p:strVal val="#ppt_y"/>
                                          </p:val>
                                        </p:tav>
                                      </p:tavLst>
                                    </p:anim>
                                    <p:anim calcmode="lin" valueType="num">
                                      <p:cBhvr>
                                        <p:cTn id="25" dur="250" fill="hold"/>
                                        <p:tgtEl>
                                          <p:spTgt spid="50"/>
                                        </p:tgtEl>
                                        <p:attrNameLst>
                                          <p:attrName>ppt_w</p:attrName>
                                        </p:attrNameLst>
                                      </p:cBhvr>
                                      <p:tavLst>
                                        <p:tav tm="0">
                                          <p:val>
                                            <p:strVal val="#ppt_w"/>
                                          </p:val>
                                        </p:tav>
                                        <p:tav tm="100000">
                                          <p:val>
                                            <p:strVal val="#ppt_w"/>
                                          </p:val>
                                        </p:tav>
                                      </p:tavLst>
                                    </p:anim>
                                    <p:anim calcmode="lin" valueType="num">
                                      <p:cBhvr>
                                        <p:cTn id="26" dur="250" fill="hold"/>
                                        <p:tgtEl>
                                          <p:spTgt spid="50"/>
                                        </p:tgtEl>
                                        <p:attrNameLst>
                                          <p:attrName>ppt_h</p:attrName>
                                        </p:attrNameLst>
                                      </p:cBhvr>
                                      <p:tavLst>
                                        <p:tav tm="0">
                                          <p:val>
                                            <p:fltVal val="0"/>
                                          </p:val>
                                        </p:tav>
                                        <p:tav tm="100000">
                                          <p:val>
                                            <p:strVal val="#ppt_h"/>
                                          </p:val>
                                        </p:tav>
                                      </p:tavLst>
                                    </p:anim>
                                  </p:childTnLst>
                                </p:cTn>
                              </p:par>
                              <p:par>
                                <p:cTn id="27" presetID="17" presetClass="entr" presetSubtype="4"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250" fill="hold"/>
                                        <p:tgtEl>
                                          <p:spTgt spid="30"/>
                                        </p:tgtEl>
                                        <p:attrNameLst>
                                          <p:attrName>ppt_x</p:attrName>
                                        </p:attrNameLst>
                                      </p:cBhvr>
                                      <p:tavLst>
                                        <p:tav tm="0">
                                          <p:val>
                                            <p:strVal val="#ppt_x"/>
                                          </p:val>
                                        </p:tav>
                                        <p:tav tm="100000">
                                          <p:val>
                                            <p:strVal val="#ppt_x"/>
                                          </p:val>
                                        </p:tav>
                                      </p:tavLst>
                                    </p:anim>
                                    <p:anim calcmode="lin" valueType="num">
                                      <p:cBhvr>
                                        <p:cTn id="30" dur="250" fill="hold"/>
                                        <p:tgtEl>
                                          <p:spTgt spid="30"/>
                                        </p:tgtEl>
                                        <p:attrNameLst>
                                          <p:attrName>ppt_y</p:attrName>
                                        </p:attrNameLst>
                                      </p:cBhvr>
                                      <p:tavLst>
                                        <p:tav tm="0">
                                          <p:val>
                                            <p:strVal val="#ppt_y+#ppt_h/2"/>
                                          </p:val>
                                        </p:tav>
                                        <p:tav tm="100000">
                                          <p:val>
                                            <p:strVal val="#ppt_y"/>
                                          </p:val>
                                        </p:tav>
                                      </p:tavLst>
                                    </p:anim>
                                    <p:anim calcmode="lin" valueType="num">
                                      <p:cBhvr>
                                        <p:cTn id="31" dur="250" fill="hold"/>
                                        <p:tgtEl>
                                          <p:spTgt spid="30"/>
                                        </p:tgtEl>
                                        <p:attrNameLst>
                                          <p:attrName>ppt_w</p:attrName>
                                        </p:attrNameLst>
                                      </p:cBhvr>
                                      <p:tavLst>
                                        <p:tav tm="0">
                                          <p:val>
                                            <p:strVal val="#ppt_w"/>
                                          </p:val>
                                        </p:tav>
                                        <p:tav tm="100000">
                                          <p:val>
                                            <p:strVal val="#ppt_w"/>
                                          </p:val>
                                        </p:tav>
                                      </p:tavLst>
                                    </p:anim>
                                    <p:anim calcmode="lin" valueType="num">
                                      <p:cBhvr>
                                        <p:cTn id="32" dur="250" fill="hold"/>
                                        <p:tgtEl>
                                          <p:spTgt spid="30"/>
                                        </p:tgtEl>
                                        <p:attrNameLst>
                                          <p:attrName>ppt_h</p:attrName>
                                        </p:attrNameLst>
                                      </p:cBhvr>
                                      <p:tavLst>
                                        <p:tav tm="0">
                                          <p:val>
                                            <p:fltVal val="0"/>
                                          </p:val>
                                        </p:tav>
                                        <p:tav tm="100000">
                                          <p:val>
                                            <p:strVal val="#ppt_h"/>
                                          </p:val>
                                        </p:tav>
                                      </p:tavLst>
                                    </p:anim>
                                  </p:childTnLst>
                                </p:cTn>
                              </p:par>
                              <p:par>
                                <p:cTn id="33" presetID="17"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ppt_h/2"/>
                                          </p:val>
                                        </p:tav>
                                        <p:tav tm="100000">
                                          <p:val>
                                            <p:strVal val="#ppt_y"/>
                                          </p:val>
                                        </p:tav>
                                      </p:tavLst>
                                    </p:anim>
                                    <p:anim calcmode="lin" valueType="num">
                                      <p:cBhvr>
                                        <p:cTn id="37" dur="250" fill="hold"/>
                                        <p:tgtEl>
                                          <p:spTgt spid="12"/>
                                        </p:tgtEl>
                                        <p:attrNameLst>
                                          <p:attrName>ppt_w</p:attrName>
                                        </p:attrNameLst>
                                      </p:cBhvr>
                                      <p:tavLst>
                                        <p:tav tm="0">
                                          <p:val>
                                            <p:strVal val="#ppt_w"/>
                                          </p:val>
                                        </p:tav>
                                        <p:tav tm="100000">
                                          <p:val>
                                            <p:strVal val="#ppt_w"/>
                                          </p:val>
                                        </p:tav>
                                      </p:tavLst>
                                    </p:anim>
                                    <p:anim calcmode="lin" valueType="num">
                                      <p:cBhvr>
                                        <p:cTn id="38" dur="250" fill="hold"/>
                                        <p:tgtEl>
                                          <p:spTgt spid="12"/>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250" fill="hold"/>
                                        <p:tgtEl>
                                          <p:spTgt spid="16"/>
                                        </p:tgtEl>
                                        <p:attrNameLst>
                                          <p:attrName>ppt_w</p:attrName>
                                        </p:attrNameLst>
                                      </p:cBhvr>
                                      <p:tavLst>
                                        <p:tav tm="0">
                                          <p:val>
                                            <p:fltVal val="0"/>
                                          </p:val>
                                        </p:tav>
                                        <p:tav tm="100000">
                                          <p:val>
                                            <p:strVal val="#ppt_w"/>
                                          </p:val>
                                        </p:tav>
                                      </p:tavLst>
                                    </p:anim>
                                    <p:anim calcmode="lin" valueType="num">
                                      <p:cBhvr>
                                        <p:cTn id="57" dur="250" fill="hold"/>
                                        <p:tgtEl>
                                          <p:spTgt spid="16"/>
                                        </p:tgtEl>
                                        <p:attrNameLst>
                                          <p:attrName>ppt_h</p:attrName>
                                        </p:attrNameLst>
                                      </p:cBhvr>
                                      <p:tavLst>
                                        <p:tav tm="0">
                                          <p:val>
                                            <p:fltVal val="0"/>
                                          </p:val>
                                        </p:tav>
                                        <p:tav tm="100000">
                                          <p:val>
                                            <p:strVal val="#ppt_h"/>
                                          </p:val>
                                        </p:tav>
                                      </p:tavLst>
                                    </p:anim>
                                    <p:animEffect transition="in" filter="fade">
                                      <p:cBhvr>
                                        <p:cTn id="58" dur="250"/>
                                        <p:tgtEl>
                                          <p:spTgt spid="16"/>
                                        </p:tgtEl>
                                      </p:cBhvr>
                                    </p:animEffect>
                                  </p:childTnLst>
                                </p:cTn>
                              </p:par>
                            </p:childTnLst>
                          </p:cTn>
                        </p:par>
                        <p:par>
                          <p:cTn id="59" fill="hold">
                            <p:stCondLst>
                              <p:cond delay="1000"/>
                            </p:stCondLst>
                            <p:childTnLst>
                              <p:par>
                                <p:cTn id="60" presetID="17" presetClass="entr" presetSubtype="1"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250" fill="hold"/>
                                        <p:tgtEl>
                                          <p:spTgt spid="36"/>
                                        </p:tgtEl>
                                        <p:attrNameLst>
                                          <p:attrName>ppt_x</p:attrName>
                                        </p:attrNameLst>
                                      </p:cBhvr>
                                      <p:tavLst>
                                        <p:tav tm="0">
                                          <p:val>
                                            <p:strVal val="#ppt_x"/>
                                          </p:val>
                                        </p:tav>
                                        <p:tav tm="100000">
                                          <p:val>
                                            <p:strVal val="#ppt_x"/>
                                          </p:val>
                                        </p:tav>
                                      </p:tavLst>
                                    </p:anim>
                                    <p:anim calcmode="lin" valueType="num">
                                      <p:cBhvr>
                                        <p:cTn id="63" dur="250" fill="hold"/>
                                        <p:tgtEl>
                                          <p:spTgt spid="36"/>
                                        </p:tgtEl>
                                        <p:attrNameLst>
                                          <p:attrName>ppt_y</p:attrName>
                                        </p:attrNameLst>
                                      </p:cBhvr>
                                      <p:tavLst>
                                        <p:tav tm="0">
                                          <p:val>
                                            <p:strVal val="#ppt_y-#ppt_h/2"/>
                                          </p:val>
                                        </p:tav>
                                        <p:tav tm="100000">
                                          <p:val>
                                            <p:strVal val="#ppt_y"/>
                                          </p:val>
                                        </p:tav>
                                      </p:tavLst>
                                    </p:anim>
                                    <p:anim calcmode="lin" valueType="num">
                                      <p:cBhvr>
                                        <p:cTn id="64" dur="250" fill="hold"/>
                                        <p:tgtEl>
                                          <p:spTgt spid="36"/>
                                        </p:tgtEl>
                                        <p:attrNameLst>
                                          <p:attrName>ppt_w</p:attrName>
                                        </p:attrNameLst>
                                      </p:cBhvr>
                                      <p:tavLst>
                                        <p:tav tm="0">
                                          <p:val>
                                            <p:strVal val="#ppt_w"/>
                                          </p:val>
                                        </p:tav>
                                        <p:tav tm="100000">
                                          <p:val>
                                            <p:strVal val="#ppt_w"/>
                                          </p:val>
                                        </p:tav>
                                      </p:tavLst>
                                    </p:anim>
                                    <p:anim calcmode="lin" valueType="num">
                                      <p:cBhvr>
                                        <p:cTn id="65" dur="250" fill="hold"/>
                                        <p:tgtEl>
                                          <p:spTgt spid="36"/>
                                        </p:tgtEl>
                                        <p:attrNameLst>
                                          <p:attrName>ppt_h</p:attrName>
                                        </p:attrNameLst>
                                      </p:cBhvr>
                                      <p:tavLst>
                                        <p:tav tm="0">
                                          <p:val>
                                            <p:fltVal val="0"/>
                                          </p:val>
                                        </p:tav>
                                        <p:tav tm="100000">
                                          <p:val>
                                            <p:strVal val="#ppt_h"/>
                                          </p:val>
                                        </p:tav>
                                      </p:tavLst>
                                    </p:anim>
                                  </p:childTnLst>
                                </p:cTn>
                              </p:par>
                              <p:par>
                                <p:cTn id="66" presetID="17" presetClass="entr" presetSubtype="4"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250" fill="hold"/>
                                        <p:tgtEl>
                                          <p:spTgt spid="15"/>
                                        </p:tgtEl>
                                        <p:attrNameLst>
                                          <p:attrName>ppt_x</p:attrName>
                                        </p:attrNameLst>
                                      </p:cBhvr>
                                      <p:tavLst>
                                        <p:tav tm="0">
                                          <p:val>
                                            <p:strVal val="#ppt_x"/>
                                          </p:val>
                                        </p:tav>
                                        <p:tav tm="100000">
                                          <p:val>
                                            <p:strVal val="#ppt_x"/>
                                          </p:val>
                                        </p:tav>
                                      </p:tavLst>
                                    </p:anim>
                                    <p:anim calcmode="lin" valueType="num">
                                      <p:cBhvr>
                                        <p:cTn id="69" dur="250" fill="hold"/>
                                        <p:tgtEl>
                                          <p:spTgt spid="15"/>
                                        </p:tgtEl>
                                        <p:attrNameLst>
                                          <p:attrName>ppt_y</p:attrName>
                                        </p:attrNameLst>
                                      </p:cBhvr>
                                      <p:tavLst>
                                        <p:tav tm="0">
                                          <p:val>
                                            <p:strVal val="#ppt_y+#ppt_h/2"/>
                                          </p:val>
                                        </p:tav>
                                        <p:tav tm="100000">
                                          <p:val>
                                            <p:strVal val="#ppt_y"/>
                                          </p:val>
                                        </p:tav>
                                      </p:tavLst>
                                    </p:anim>
                                    <p:anim calcmode="lin" valueType="num">
                                      <p:cBhvr>
                                        <p:cTn id="70" dur="250" fill="hold"/>
                                        <p:tgtEl>
                                          <p:spTgt spid="15"/>
                                        </p:tgtEl>
                                        <p:attrNameLst>
                                          <p:attrName>ppt_w</p:attrName>
                                        </p:attrNameLst>
                                      </p:cBhvr>
                                      <p:tavLst>
                                        <p:tav tm="0">
                                          <p:val>
                                            <p:strVal val="#ppt_w"/>
                                          </p:val>
                                        </p:tav>
                                        <p:tav tm="100000">
                                          <p:val>
                                            <p:strVal val="#ppt_w"/>
                                          </p:val>
                                        </p:tav>
                                      </p:tavLst>
                                    </p:anim>
                                    <p:anim calcmode="lin" valueType="num">
                                      <p:cBhvr>
                                        <p:cTn id="71" dur="250" fill="hold"/>
                                        <p:tgtEl>
                                          <p:spTgt spid="15"/>
                                        </p:tgtEl>
                                        <p:attrNameLst>
                                          <p:attrName>ppt_h</p:attrName>
                                        </p:attrNameLst>
                                      </p:cBhvr>
                                      <p:tavLst>
                                        <p:tav tm="0">
                                          <p:val>
                                            <p:fltVal val="0"/>
                                          </p:val>
                                        </p:tav>
                                        <p:tav tm="100000">
                                          <p:val>
                                            <p:strVal val="#ppt_h"/>
                                          </p:val>
                                        </p:tav>
                                      </p:tavLst>
                                    </p:anim>
                                  </p:childTnLst>
                                </p:cTn>
                              </p:par>
                            </p:childTnLst>
                          </p:cTn>
                        </p:par>
                        <p:par>
                          <p:cTn id="72" fill="hold">
                            <p:stCondLst>
                              <p:cond delay="125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25"/>
                                        </p:tgtEl>
                                        <p:attrNameLst>
                                          <p:attrName>style.visibility</p:attrName>
                                        </p:attrNameLst>
                                      </p:cBhvr>
                                      <p:to>
                                        <p:strVal val="visible"/>
                                      </p:to>
                                    </p:set>
                                    <p:anim calcmode="lin" valueType="num">
                                      <p:cBhvr>
                                        <p:cTn id="81" dur="250" fill="hold"/>
                                        <p:tgtEl>
                                          <p:spTgt spid="25"/>
                                        </p:tgtEl>
                                        <p:attrNameLst>
                                          <p:attrName>ppt_w</p:attrName>
                                        </p:attrNameLst>
                                      </p:cBhvr>
                                      <p:tavLst>
                                        <p:tav tm="0">
                                          <p:val>
                                            <p:fltVal val="0"/>
                                          </p:val>
                                        </p:tav>
                                        <p:tav tm="100000">
                                          <p:val>
                                            <p:strVal val="#ppt_w"/>
                                          </p:val>
                                        </p:tav>
                                      </p:tavLst>
                                    </p:anim>
                                    <p:anim calcmode="lin" valueType="num">
                                      <p:cBhvr>
                                        <p:cTn id="82" dur="250" fill="hold"/>
                                        <p:tgtEl>
                                          <p:spTgt spid="25"/>
                                        </p:tgtEl>
                                        <p:attrNameLst>
                                          <p:attrName>ppt_h</p:attrName>
                                        </p:attrNameLst>
                                      </p:cBhvr>
                                      <p:tavLst>
                                        <p:tav tm="0">
                                          <p:val>
                                            <p:fltVal val="0"/>
                                          </p:val>
                                        </p:tav>
                                        <p:tav tm="100000">
                                          <p:val>
                                            <p:strVal val="#ppt_h"/>
                                          </p:val>
                                        </p:tav>
                                      </p:tavLst>
                                    </p:anim>
                                    <p:animEffect transition="in" filter="fade">
                                      <p:cBhvr>
                                        <p:cTn id="83" dur="250"/>
                                        <p:tgtEl>
                                          <p:spTgt spid="2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250" fill="hold"/>
                                        <p:tgtEl>
                                          <p:spTgt spid="40"/>
                                        </p:tgtEl>
                                        <p:attrNameLst>
                                          <p:attrName>ppt_w</p:attrName>
                                        </p:attrNameLst>
                                      </p:cBhvr>
                                      <p:tavLst>
                                        <p:tav tm="0">
                                          <p:val>
                                            <p:fltVal val="0"/>
                                          </p:val>
                                        </p:tav>
                                        <p:tav tm="100000">
                                          <p:val>
                                            <p:strVal val="#ppt_w"/>
                                          </p:val>
                                        </p:tav>
                                      </p:tavLst>
                                    </p:anim>
                                    <p:anim calcmode="lin" valueType="num">
                                      <p:cBhvr>
                                        <p:cTn id="87" dur="250" fill="hold"/>
                                        <p:tgtEl>
                                          <p:spTgt spid="40"/>
                                        </p:tgtEl>
                                        <p:attrNameLst>
                                          <p:attrName>ppt_h</p:attrName>
                                        </p:attrNameLst>
                                      </p:cBhvr>
                                      <p:tavLst>
                                        <p:tav tm="0">
                                          <p:val>
                                            <p:fltVal val="0"/>
                                          </p:val>
                                        </p:tav>
                                        <p:tav tm="100000">
                                          <p:val>
                                            <p:strVal val="#ppt_h"/>
                                          </p:val>
                                        </p:tav>
                                      </p:tavLst>
                                    </p:anim>
                                    <p:animEffect transition="in" filter="fade">
                                      <p:cBhvr>
                                        <p:cTn id="88" dur="250"/>
                                        <p:tgtEl>
                                          <p:spTgt spid="40"/>
                                        </p:tgtEl>
                                      </p:cBhvr>
                                    </p:animEffect>
                                  </p:childTnLst>
                                </p:cTn>
                              </p:par>
                            </p:childTnLst>
                          </p:cTn>
                        </p:par>
                        <p:par>
                          <p:cTn id="89" fill="hold">
                            <p:stCondLst>
                              <p:cond delay="1750"/>
                            </p:stCondLst>
                            <p:childTnLst>
                              <p:par>
                                <p:cTn id="90" presetID="17" presetClass="entr" presetSubtype="1"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250" fill="hold"/>
                                        <p:tgtEl>
                                          <p:spTgt spid="24"/>
                                        </p:tgtEl>
                                        <p:attrNameLst>
                                          <p:attrName>ppt_x</p:attrName>
                                        </p:attrNameLst>
                                      </p:cBhvr>
                                      <p:tavLst>
                                        <p:tav tm="0">
                                          <p:val>
                                            <p:strVal val="#ppt_x"/>
                                          </p:val>
                                        </p:tav>
                                        <p:tav tm="100000">
                                          <p:val>
                                            <p:strVal val="#ppt_x"/>
                                          </p:val>
                                        </p:tav>
                                      </p:tavLst>
                                    </p:anim>
                                    <p:anim calcmode="lin" valueType="num">
                                      <p:cBhvr>
                                        <p:cTn id="93" dur="250" fill="hold"/>
                                        <p:tgtEl>
                                          <p:spTgt spid="24"/>
                                        </p:tgtEl>
                                        <p:attrNameLst>
                                          <p:attrName>ppt_y</p:attrName>
                                        </p:attrNameLst>
                                      </p:cBhvr>
                                      <p:tavLst>
                                        <p:tav tm="0">
                                          <p:val>
                                            <p:strVal val="#ppt_y-#ppt_h/2"/>
                                          </p:val>
                                        </p:tav>
                                        <p:tav tm="100000">
                                          <p:val>
                                            <p:strVal val="#ppt_y"/>
                                          </p:val>
                                        </p:tav>
                                      </p:tavLst>
                                    </p:anim>
                                    <p:anim calcmode="lin" valueType="num">
                                      <p:cBhvr>
                                        <p:cTn id="94" dur="250" fill="hold"/>
                                        <p:tgtEl>
                                          <p:spTgt spid="24"/>
                                        </p:tgtEl>
                                        <p:attrNameLst>
                                          <p:attrName>ppt_w</p:attrName>
                                        </p:attrNameLst>
                                      </p:cBhvr>
                                      <p:tavLst>
                                        <p:tav tm="0">
                                          <p:val>
                                            <p:strVal val="#ppt_w"/>
                                          </p:val>
                                        </p:tav>
                                        <p:tav tm="100000">
                                          <p:val>
                                            <p:strVal val="#ppt_w"/>
                                          </p:val>
                                        </p:tav>
                                      </p:tavLst>
                                    </p:anim>
                                    <p:anim calcmode="lin" valueType="num">
                                      <p:cBhvr>
                                        <p:cTn id="95" dur="250" fill="hold"/>
                                        <p:tgtEl>
                                          <p:spTgt spid="24"/>
                                        </p:tgtEl>
                                        <p:attrNameLst>
                                          <p:attrName>ppt_h</p:attrName>
                                        </p:attrNameLst>
                                      </p:cBhvr>
                                      <p:tavLst>
                                        <p:tav tm="0">
                                          <p:val>
                                            <p:fltVal val="0"/>
                                          </p:val>
                                        </p:tav>
                                        <p:tav tm="100000">
                                          <p:val>
                                            <p:strVal val="#ppt_h"/>
                                          </p:val>
                                        </p:tav>
                                      </p:tavLst>
                                    </p:anim>
                                  </p:childTnLst>
                                </p:cTn>
                              </p:par>
                              <p:par>
                                <p:cTn id="96" presetID="17" presetClass="entr" presetSubtype="4"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p:cTn id="98" dur="250" fill="hold"/>
                                        <p:tgtEl>
                                          <p:spTgt spid="39"/>
                                        </p:tgtEl>
                                        <p:attrNameLst>
                                          <p:attrName>ppt_x</p:attrName>
                                        </p:attrNameLst>
                                      </p:cBhvr>
                                      <p:tavLst>
                                        <p:tav tm="0">
                                          <p:val>
                                            <p:strVal val="#ppt_x"/>
                                          </p:val>
                                        </p:tav>
                                        <p:tav tm="100000">
                                          <p:val>
                                            <p:strVal val="#ppt_x"/>
                                          </p:val>
                                        </p:tav>
                                      </p:tavLst>
                                    </p:anim>
                                    <p:anim calcmode="lin" valueType="num">
                                      <p:cBhvr>
                                        <p:cTn id="99" dur="250" fill="hold"/>
                                        <p:tgtEl>
                                          <p:spTgt spid="39"/>
                                        </p:tgtEl>
                                        <p:attrNameLst>
                                          <p:attrName>ppt_y</p:attrName>
                                        </p:attrNameLst>
                                      </p:cBhvr>
                                      <p:tavLst>
                                        <p:tav tm="0">
                                          <p:val>
                                            <p:strVal val="#ppt_y+#ppt_h/2"/>
                                          </p:val>
                                        </p:tav>
                                        <p:tav tm="100000">
                                          <p:val>
                                            <p:strVal val="#ppt_y"/>
                                          </p:val>
                                        </p:tav>
                                      </p:tavLst>
                                    </p:anim>
                                    <p:anim calcmode="lin" valueType="num">
                                      <p:cBhvr>
                                        <p:cTn id="100" dur="250" fill="hold"/>
                                        <p:tgtEl>
                                          <p:spTgt spid="39"/>
                                        </p:tgtEl>
                                        <p:attrNameLst>
                                          <p:attrName>ppt_w</p:attrName>
                                        </p:attrNameLst>
                                      </p:cBhvr>
                                      <p:tavLst>
                                        <p:tav tm="0">
                                          <p:val>
                                            <p:strVal val="#ppt_w"/>
                                          </p:val>
                                        </p:tav>
                                        <p:tav tm="100000">
                                          <p:val>
                                            <p:strVal val="#ppt_w"/>
                                          </p:val>
                                        </p:tav>
                                      </p:tavLst>
                                    </p:anim>
                                    <p:anim calcmode="lin" valueType="num">
                                      <p:cBhvr>
                                        <p:cTn id="101" dur="250" fill="hold"/>
                                        <p:tgtEl>
                                          <p:spTgt spid="39"/>
                                        </p:tgtEl>
                                        <p:attrNameLst>
                                          <p:attrName>ppt_h</p:attrName>
                                        </p:attrNameLst>
                                      </p:cBhvr>
                                      <p:tavLst>
                                        <p:tav tm="0">
                                          <p:val>
                                            <p:fltVal val="0"/>
                                          </p:val>
                                        </p:tav>
                                        <p:tav tm="100000">
                                          <p:val>
                                            <p:strVal val="#ppt_h"/>
                                          </p:val>
                                        </p:tav>
                                      </p:tavLst>
                                    </p:anim>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250" fill="hold"/>
                                        <p:tgtEl>
                                          <p:spTgt spid="49"/>
                                        </p:tgtEl>
                                        <p:attrNameLst>
                                          <p:attrName>ppt_w</p:attrName>
                                        </p:attrNameLst>
                                      </p:cBhvr>
                                      <p:tavLst>
                                        <p:tav tm="0">
                                          <p:val>
                                            <p:fltVal val="0"/>
                                          </p:val>
                                        </p:tav>
                                        <p:tav tm="100000">
                                          <p:val>
                                            <p:strVal val="#ppt_w"/>
                                          </p:val>
                                        </p:tav>
                                      </p:tavLst>
                                    </p:anim>
                                    <p:anim calcmode="lin" valueType="num">
                                      <p:cBhvr>
                                        <p:cTn id="112" dur="250" fill="hold"/>
                                        <p:tgtEl>
                                          <p:spTgt spid="49"/>
                                        </p:tgtEl>
                                        <p:attrNameLst>
                                          <p:attrName>ppt_h</p:attrName>
                                        </p:attrNameLst>
                                      </p:cBhvr>
                                      <p:tavLst>
                                        <p:tav tm="0">
                                          <p:val>
                                            <p:fltVal val="0"/>
                                          </p:val>
                                        </p:tav>
                                        <p:tav tm="100000">
                                          <p:val>
                                            <p:strVal val="#ppt_h"/>
                                          </p:val>
                                        </p:tav>
                                      </p:tavLst>
                                    </p:anim>
                                    <p:animEffect transition="in" filter="fade">
                                      <p:cBhvr>
                                        <p:cTn id="113" dur="250"/>
                                        <p:tgtEl>
                                          <p:spTgt spid="4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19"/>
                                        </p:tgtEl>
                                        <p:attrNameLst>
                                          <p:attrName>style.visibility</p:attrName>
                                        </p:attrNameLst>
                                      </p:cBhvr>
                                      <p:to>
                                        <p:strVal val="visible"/>
                                      </p:to>
                                    </p:set>
                                    <p:anim calcmode="lin" valueType="num">
                                      <p:cBhvr>
                                        <p:cTn id="116" dur="250" fill="hold"/>
                                        <p:tgtEl>
                                          <p:spTgt spid="19"/>
                                        </p:tgtEl>
                                        <p:attrNameLst>
                                          <p:attrName>ppt_w</p:attrName>
                                        </p:attrNameLst>
                                      </p:cBhvr>
                                      <p:tavLst>
                                        <p:tav tm="0">
                                          <p:val>
                                            <p:fltVal val="0"/>
                                          </p:val>
                                        </p:tav>
                                        <p:tav tm="100000">
                                          <p:val>
                                            <p:strVal val="#ppt_w"/>
                                          </p:val>
                                        </p:tav>
                                      </p:tavLst>
                                    </p:anim>
                                    <p:anim calcmode="lin" valueType="num">
                                      <p:cBhvr>
                                        <p:cTn id="117" dur="250" fill="hold"/>
                                        <p:tgtEl>
                                          <p:spTgt spid="19"/>
                                        </p:tgtEl>
                                        <p:attrNameLst>
                                          <p:attrName>ppt_h</p:attrName>
                                        </p:attrNameLst>
                                      </p:cBhvr>
                                      <p:tavLst>
                                        <p:tav tm="0">
                                          <p:val>
                                            <p:fltVal val="0"/>
                                          </p:val>
                                        </p:tav>
                                        <p:tav tm="100000">
                                          <p:val>
                                            <p:strVal val="#ppt_h"/>
                                          </p:val>
                                        </p:tav>
                                      </p:tavLst>
                                    </p:anim>
                                    <p:animEffect transition="in" filter="fade">
                                      <p:cBhvr>
                                        <p:cTn id="118" dur="250"/>
                                        <p:tgtEl>
                                          <p:spTgt spid="1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250" fill="hold"/>
                                        <p:tgtEl>
                                          <p:spTgt spid="10"/>
                                        </p:tgtEl>
                                        <p:attrNameLst>
                                          <p:attrName>ppt_w</p:attrName>
                                        </p:attrNameLst>
                                      </p:cBhvr>
                                      <p:tavLst>
                                        <p:tav tm="0">
                                          <p:val>
                                            <p:fltVal val="0"/>
                                          </p:val>
                                        </p:tav>
                                        <p:tav tm="100000">
                                          <p:val>
                                            <p:strVal val="#ppt_w"/>
                                          </p:val>
                                        </p:tav>
                                      </p:tavLst>
                                    </p:anim>
                                    <p:anim calcmode="lin" valueType="num">
                                      <p:cBhvr>
                                        <p:cTn id="122" dur="250" fill="hold"/>
                                        <p:tgtEl>
                                          <p:spTgt spid="10"/>
                                        </p:tgtEl>
                                        <p:attrNameLst>
                                          <p:attrName>ppt_h</p:attrName>
                                        </p:attrNameLst>
                                      </p:cBhvr>
                                      <p:tavLst>
                                        <p:tav tm="0">
                                          <p:val>
                                            <p:fltVal val="0"/>
                                          </p:val>
                                        </p:tav>
                                        <p:tav tm="100000">
                                          <p:val>
                                            <p:strVal val="#ppt_h"/>
                                          </p:val>
                                        </p:tav>
                                      </p:tavLst>
                                    </p:anim>
                                    <p:animEffect transition="in" filter="fade">
                                      <p:cBhvr>
                                        <p:cTn id="123" dur="250"/>
                                        <p:tgtEl>
                                          <p:spTgt spid="10"/>
                                        </p:tgtEl>
                                      </p:cBhvr>
                                    </p:animEffect>
                                  </p:childTnLst>
                                </p:cTn>
                              </p:par>
                            </p:childTnLst>
                          </p:cTn>
                        </p:par>
                        <p:par>
                          <p:cTn id="124" fill="hold">
                            <p:stCondLst>
                              <p:cond delay="2500"/>
                            </p:stCondLst>
                            <p:childTnLst>
                              <p:par>
                                <p:cTn id="125" presetID="17" presetClass="entr" presetSubtype="1" fill="hold" nodeType="after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p:cTn id="127" dur="250" fill="hold"/>
                                        <p:tgtEl>
                                          <p:spTgt spid="18"/>
                                        </p:tgtEl>
                                        <p:attrNameLst>
                                          <p:attrName>ppt_x</p:attrName>
                                        </p:attrNameLst>
                                      </p:cBhvr>
                                      <p:tavLst>
                                        <p:tav tm="0">
                                          <p:val>
                                            <p:strVal val="#ppt_x"/>
                                          </p:val>
                                        </p:tav>
                                        <p:tav tm="100000">
                                          <p:val>
                                            <p:strVal val="#ppt_x"/>
                                          </p:val>
                                        </p:tav>
                                      </p:tavLst>
                                    </p:anim>
                                    <p:anim calcmode="lin" valueType="num">
                                      <p:cBhvr>
                                        <p:cTn id="128" dur="250" fill="hold"/>
                                        <p:tgtEl>
                                          <p:spTgt spid="18"/>
                                        </p:tgtEl>
                                        <p:attrNameLst>
                                          <p:attrName>ppt_y</p:attrName>
                                        </p:attrNameLst>
                                      </p:cBhvr>
                                      <p:tavLst>
                                        <p:tav tm="0">
                                          <p:val>
                                            <p:strVal val="#ppt_y-#ppt_h/2"/>
                                          </p:val>
                                        </p:tav>
                                        <p:tav tm="100000">
                                          <p:val>
                                            <p:strVal val="#ppt_y"/>
                                          </p:val>
                                        </p:tav>
                                      </p:tavLst>
                                    </p:anim>
                                    <p:anim calcmode="lin" valueType="num">
                                      <p:cBhvr>
                                        <p:cTn id="129" dur="250" fill="hold"/>
                                        <p:tgtEl>
                                          <p:spTgt spid="18"/>
                                        </p:tgtEl>
                                        <p:attrNameLst>
                                          <p:attrName>ppt_w</p:attrName>
                                        </p:attrNameLst>
                                      </p:cBhvr>
                                      <p:tavLst>
                                        <p:tav tm="0">
                                          <p:val>
                                            <p:strVal val="#ppt_w"/>
                                          </p:val>
                                        </p:tav>
                                        <p:tav tm="100000">
                                          <p:val>
                                            <p:strVal val="#ppt_w"/>
                                          </p:val>
                                        </p:tav>
                                      </p:tavLst>
                                    </p:anim>
                                    <p:anim calcmode="lin" valueType="num">
                                      <p:cBhvr>
                                        <p:cTn id="130" dur="250" fill="hold"/>
                                        <p:tgtEl>
                                          <p:spTgt spid="18"/>
                                        </p:tgtEl>
                                        <p:attrNameLst>
                                          <p:attrName>ppt_h</p:attrName>
                                        </p:attrNameLst>
                                      </p:cBhvr>
                                      <p:tavLst>
                                        <p:tav tm="0">
                                          <p:val>
                                            <p:fltVal val="0"/>
                                          </p:val>
                                        </p:tav>
                                        <p:tav tm="100000">
                                          <p:val>
                                            <p:strVal val="#ppt_h"/>
                                          </p:val>
                                        </p:tav>
                                      </p:tavLst>
                                    </p:anim>
                                  </p:childTnLst>
                                </p:cTn>
                              </p:par>
                              <p:par>
                                <p:cTn id="131" presetID="17" presetClass="entr" presetSubtype="4"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anim calcmode="lin" valueType="num">
                                      <p:cBhvr>
                                        <p:cTn id="133" dur="250" fill="hold"/>
                                        <p:tgtEl>
                                          <p:spTgt spid="48"/>
                                        </p:tgtEl>
                                        <p:attrNameLst>
                                          <p:attrName>ppt_x</p:attrName>
                                        </p:attrNameLst>
                                      </p:cBhvr>
                                      <p:tavLst>
                                        <p:tav tm="0">
                                          <p:val>
                                            <p:strVal val="#ppt_x"/>
                                          </p:val>
                                        </p:tav>
                                        <p:tav tm="100000">
                                          <p:val>
                                            <p:strVal val="#ppt_x"/>
                                          </p:val>
                                        </p:tav>
                                      </p:tavLst>
                                    </p:anim>
                                    <p:anim calcmode="lin" valueType="num">
                                      <p:cBhvr>
                                        <p:cTn id="134" dur="250" fill="hold"/>
                                        <p:tgtEl>
                                          <p:spTgt spid="48"/>
                                        </p:tgtEl>
                                        <p:attrNameLst>
                                          <p:attrName>ppt_y</p:attrName>
                                        </p:attrNameLst>
                                      </p:cBhvr>
                                      <p:tavLst>
                                        <p:tav tm="0">
                                          <p:val>
                                            <p:strVal val="#ppt_y+#ppt_h/2"/>
                                          </p:val>
                                        </p:tav>
                                        <p:tav tm="100000">
                                          <p:val>
                                            <p:strVal val="#ppt_y"/>
                                          </p:val>
                                        </p:tav>
                                      </p:tavLst>
                                    </p:anim>
                                    <p:anim calcmode="lin" valueType="num">
                                      <p:cBhvr>
                                        <p:cTn id="135" dur="250" fill="hold"/>
                                        <p:tgtEl>
                                          <p:spTgt spid="48"/>
                                        </p:tgtEl>
                                        <p:attrNameLst>
                                          <p:attrName>ppt_w</p:attrName>
                                        </p:attrNameLst>
                                      </p:cBhvr>
                                      <p:tavLst>
                                        <p:tav tm="0">
                                          <p:val>
                                            <p:strVal val="#ppt_w"/>
                                          </p:val>
                                        </p:tav>
                                        <p:tav tm="100000">
                                          <p:val>
                                            <p:strVal val="#ppt_w"/>
                                          </p:val>
                                        </p:tav>
                                      </p:tavLst>
                                    </p:anim>
                                    <p:anim calcmode="lin" valueType="num">
                                      <p:cBhvr>
                                        <p:cTn id="136" dur="250" fill="hold"/>
                                        <p:tgtEl>
                                          <p:spTgt spid="48"/>
                                        </p:tgtEl>
                                        <p:attrNameLst>
                                          <p:attrName>ppt_h</p:attrName>
                                        </p:attrNameLst>
                                      </p:cBhvr>
                                      <p:tavLst>
                                        <p:tav tm="0">
                                          <p:val>
                                            <p:fltVal val="0"/>
                                          </p:val>
                                        </p:tav>
                                        <p:tav tm="100000">
                                          <p:val>
                                            <p:strVal val="#ppt_h"/>
                                          </p:val>
                                        </p:tav>
                                      </p:tavLst>
                                    </p:anim>
                                  </p:childTnLst>
                                </p:cTn>
                              </p:par>
                              <p:par>
                                <p:cTn id="137" presetID="17" presetClass="entr" presetSubtype="4" fill="hold" nodeType="with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p:cTn id="139" dur="250" fill="hold"/>
                                        <p:tgtEl>
                                          <p:spTgt spid="9"/>
                                        </p:tgtEl>
                                        <p:attrNameLst>
                                          <p:attrName>ppt_x</p:attrName>
                                        </p:attrNameLst>
                                      </p:cBhvr>
                                      <p:tavLst>
                                        <p:tav tm="0">
                                          <p:val>
                                            <p:strVal val="#ppt_x"/>
                                          </p:val>
                                        </p:tav>
                                        <p:tav tm="100000">
                                          <p:val>
                                            <p:strVal val="#ppt_x"/>
                                          </p:val>
                                        </p:tav>
                                      </p:tavLst>
                                    </p:anim>
                                    <p:anim calcmode="lin" valueType="num">
                                      <p:cBhvr>
                                        <p:cTn id="140" dur="250" fill="hold"/>
                                        <p:tgtEl>
                                          <p:spTgt spid="9"/>
                                        </p:tgtEl>
                                        <p:attrNameLst>
                                          <p:attrName>ppt_y</p:attrName>
                                        </p:attrNameLst>
                                      </p:cBhvr>
                                      <p:tavLst>
                                        <p:tav tm="0">
                                          <p:val>
                                            <p:strVal val="#ppt_y+#ppt_h/2"/>
                                          </p:val>
                                        </p:tav>
                                        <p:tav tm="100000">
                                          <p:val>
                                            <p:strVal val="#ppt_y"/>
                                          </p:val>
                                        </p:tav>
                                      </p:tavLst>
                                    </p:anim>
                                    <p:anim calcmode="lin" valueType="num">
                                      <p:cBhvr>
                                        <p:cTn id="141" dur="250" fill="hold"/>
                                        <p:tgtEl>
                                          <p:spTgt spid="9"/>
                                        </p:tgtEl>
                                        <p:attrNameLst>
                                          <p:attrName>ppt_w</p:attrName>
                                        </p:attrNameLst>
                                      </p:cBhvr>
                                      <p:tavLst>
                                        <p:tav tm="0">
                                          <p:val>
                                            <p:strVal val="#ppt_w"/>
                                          </p:val>
                                        </p:tav>
                                        <p:tav tm="100000">
                                          <p:val>
                                            <p:strVal val="#ppt_w"/>
                                          </p:val>
                                        </p:tav>
                                      </p:tavLst>
                                    </p:anim>
                                    <p:anim calcmode="lin" valueType="num">
                                      <p:cBhvr>
                                        <p:cTn id="142" dur="250" fill="hold"/>
                                        <p:tgtEl>
                                          <p:spTgt spid="9"/>
                                        </p:tgtEl>
                                        <p:attrNameLst>
                                          <p:attrName>ppt_h</p:attrName>
                                        </p:attrNameLst>
                                      </p:cBhvr>
                                      <p:tavLst>
                                        <p:tav tm="0">
                                          <p:val>
                                            <p:fltVal val="0"/>
                                          </p:val>
                                        </p:tav>
                                        <p:tav tm="100000">
                                          <p:val>
                                            <p:strVal val="#ppt_h"/>
                                          </p:val>
                                        </p:tav>
                                      </p:tavLst>
                                    </p:anim>
                                  </p:childTnLst>
                                </p:cTn>
                              </p:par>
                            </p:childTnLst>
                          </p:cTn>
                        </p:par>
                        <p:par>
                          <p:cTn id="143" fill="hold">
                            <p:stCondLst>
                              <p:cond delay="2750"/>
                            </p:stCondLst>
                            <p:childTnLst>
                              <p:par>
                                <p:cTn id="144" presetID="10" presetClass="entr" presetSubtype="0" fill="hold" grpId="0" nodeType="afterEffect">
                                  <p:stCondLst>
                                    <p:cond delay="0"/>
                                  </p:stCondLst>
                                  <p:childTnLst>
                                    <p:set>
                                      <p:cBhvr>
                                        <p:cTn id="145" dur="1" fill="hold">
                                          <p:stCondLst>
                                            <p:cond delay="0"/>
                                          </p:stCondLst>
                                        </p:cTn>
                                        <p:tgtEl>
                                          <p:spTgt spid="47"/>
                                        </p:tgtEl>
                                        <p:attrNameLst>
                                          <p:attrName>style.visibility</p:attrName>
                                        </p:attrNameLst>
                                      </p:cBhvr>
                                      <p:to>
                                        <p:strVal val="visible"/>
                                      </p:to>
                                    </p:set>
                                    <p:animEffect transition="in" filter="fade">
                                      <p:cBhvr>
                                        <p:cTn id="146" dur="500"/>
                                        <p:tgtEl>
                                          <p:spTgt spid="4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7"/>
                                        </p:tgtEl>
                                        <p:attrNameLst>
                                          <p:attrName>style.visibility</p:attrName>
                                        </p:attrNameLst>
                                      </p:cBhvr>
                                      <p:to>
                                        <p:strVal val="visible"/>
                                      </p:to>
                                    </p:set>
                                    <p:animEffect transition="in" filter="fade">
                                      <p:cBhvr>
                                        <p:cTn id="149" dur="500"/>
                                        <p:tgtEl>
                                          <p:spTgt spid="1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
                                        </p:tgtEl>
                                        <p:attrNameLst>
                                          <p:attrName>style.visibility</p:attrName>
                                        </p:attrNameLst>
                                      </p:cBhvr>
                                      <p:to>
                                        <p:strVal val="visible"/>
                                      </p:to>
                                    </p:set>
                                    <p:animEffect transition="in" filter="fade">
                                      <p:cBhvr>
                                        <p:cTn id="152" dur="500"/>
                                        <p:tgtEl>
                                          <p:spTgt spid="8"/>
                                        </p:tgtEl>
                                      </p:cBhvr>
                                    </p:animEffect>
                                  </p:childTnLst>
                                </p:cTn>
                              </p:par>
                              <p:par>
                                <p:cTn id="153" presetID="53" presetClass="entr" presetSubtype="16" fill="hold" grpId="0" nodeType="withEffect">
                                  <p:stCondLst>
                                    <p:cond delay="200"/>
                                  </p:stCondLst>
                                  <p:childTnLst>
                                    <p:set>
                                      <p:cBhvr>
                                        <p:cTn id="154" dur="1" fill="hold">
                                          <p:stCondLst>
                                            <p:cond delay="0"/>
                                          </p:stCondLst>
                                        </p:cTn>
                                        <p:tgtEl>
                                          <p:spTgt spid="46"/>
                                        </p:tgtEl>
                                        <p:attrNameLst>
                                          <p:attrName>style.visibility</p:attrName>
                                        </p:attrNameLst>
                                      </p:cBhvr>
                                      <p:to>
                                        <p:strVal val="visible"/>
                                      </p:to>
                                    </p:set>
                                    <p:anim calcmode="lin" valueType="num">
                                      <p:cBhvr>
                                        <p:cTn id="155" dur="250" fill="hold"/>
                                        <p:tgtEl>
                                          <p:spTgt spid="46"/>
                                        </p:tgtEl>
                                        <p:attrNameLst>
                                          <p:attrName>ppt_w</p:attrName>
                                        </p:attrNameLst>
                                      </p:cBhvr>
                                      <p:tavLst>
                                        <p:tav tm="0">
                                          <p:val>
                                            <p:fltVal val="0"/>
                                          </p:val>
                                        </p:tav>
                                        <p:tav tm="100000">
                                          <p:val>
                                            <p:strVal val="#ppt_w"/>
                                          </p:val>
                                        </p:tav>
                                      </p:tavLst>
                                    </p:anim>
                                    <p:anim calcmode="lin" valueType="num">
                                      <p:cBhvr>
                                        <p:cTn id="156" dur="250" fill="hold"/>
                                        <p:tgtEl>
                                          <p:spTgt spid="46"/>
                                        </p:tgtEl>
                                        <p:attrNameLst>
                                          <p:attrName>ppt_h</p:attrName>
                                        </p:attrNameLst>
                                      </p:cBhvr>
                                      <p:tavLst>
                                        <p:tav tm="0">
                                          <p:val>
                                            <p:fltVal val="0"/>
                                          </p:val>
                                        </p:tav>
                                        <p:tav tm="100000">
                                          <p:val>
                                            <p:strVal val="#ppt_h"/>
                                          </p:val>
                                        </p:tav>
                                      </p:tavLst>
                                    </p:anim>
                                    <p:animEffect transition="in" filter="fade">
                                      <p:cBhvr>
                                        <p:cTn id="157" dur="250"/>
                                        <p:tgtEl>
                                          <p:spTgt spid="46"/>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4"/>
                                        </p:tgtEl>
                                        <p:attrNameLst>
                                          <p:attrName>style.visibility</p:attrName>
                                        </p:attrNameLst>
                                      </p:cBhvr>
                                      <p:to>
                                        <p:strVal val="visible"/>
                                      </p:to>
                                    </p:set>
                                    <p:anim calcmode="lin" valueType="num">
                                      <p:cBhvr>
                                        <p:cTn id="160" dur="250" fill="hold"/>
                                        <p:tgtEl>
                                          <p:spTgt spid="34"/>
                                        </p:tgtEl>
                                        <p:attrNameLst>
                                          <p:attrName>ppt_w</p:attrName>
                                        </p:attrNameLst>
                                      </p:cBhvr>
                                      <p:tavLst>
                                        <p:tav tm="0">
                                          <p:val>
                                            <p:fltVal val="0"/>
                                          </p:val>
                                        </p:tav>
                                        <p:tav tm="100000">
                                          <p:val>
                                            <p:strVal val="#ppt_w"/>
                                          </p:val>
                                        </p:tav>
                                      </p:tavLst>
                                    </p:anim>
                                    <p:anim calcmode="lin" valueType="num">
                                      <p:cBhvr>
                                        <p:cTn id="161" dur="250" fill="hold"/>
                                        <p:tgtEl>
                                          <p:spTgt spid="34"/>
                                        </p:tgtEl>
                                        <p:attrNameLst>
                                          <p:attrName>ppt_h</p:attrName>
                                        </p:attrNameLst>
                                      </p:cBhvr>
                                      <p:tavLst>
                                        <p:tav tm="0">
                                          <p:val>
                                            <p:fltVal val="0"/>
                                          </p:val>
                                        </p:tav>
                                        <p:tav tm="100000">
                                          <p:val>
                                            <p:strVal val="#ppt_h"/>
                                          </p:val>
                                        </p:tav>
                                      </p:tavLst>
                                    </p:anim>
                                    <p:animEffect transition="in" filter="fade">
                                      <p:cBhvr>
                                        <p:cTn id="162" dur="250"/>
                                        <p:tgtEl>
                                          <p:spTgt spid="34"/>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22"/>
                                        </p:tgtEl>
                                        <p:attrNameLst>
                                          <p:attrName>style.visibility</p:attrName>
                                        </p:attrNameLst>
                                      </p:cBhvr>
                                      <p:to>
                                        <p:strVal val="visible"/>
                                      </p:to>
                                    </p:set>
                                    <p:anim calcmode="lin" valueType="num">
                                      <p:cBhvr>
                                        <p:cTn id="165" dur="250" fill="hold"/>
                                        <p:tgtEl>
                                          <p:spTgt spid="22"/>
                                        </p:tgtEl>
                                        <p:attrNameLst>
                                          <p:attrName>ppt_w</p:attrName>
                                        </p:attrNameLst>
                                      </p:cBhvr>
                                      <p:tavLst>
                                        <p:tav tm="0">
                                          <p:val>
                                            <p:fltVal val="0"/>
                                          </p:val>
                                        </p:tav>
                                        <p:tav tm="100000">
                                          <p:val>
                                            <p:strVal val="#ppt_w"/>
                                          </p:val>
                                        </p:tav>
                                      </p:tavLst>
                                    </p:anim>
                                    <p:anim calcmode="lin" valueType="num">
                                      <p:cBhvr>
                                        <p:cTn id="166" dur="250" fill="hold"/>
                                        <p:tgtEl>
                                          <p:spTgt spid="22"/>
                                        </p:tgtEl>
                                        <p:attrNameLst>
                                          <p:attrName>ppt_h</p:attrName>
                                        </p:attrNameLst>
                                      </p:cBhvr>
                                      <p:tavLst>
                                        <p:tav tm="0">
                                          <p:val>
                                            <p:fltVal val="0"/>
                                          </p:val>
                                        </p:tav>
                                        <p:tav tm="100000">
                                          <p:val>
                                            <p:strVal val="#ppt_h"/>
                                          </p:val>
                                        </p:tav>
                                      </p:tavLst>
                                    </p:anim>
                                    <p:animEffect transition="in" filter="fade">
                                      <p:cBhvr>
                                        <p:cTn id="167" dur="250"/>
                                        <p:tgtEl>
                                          <p:spTgt spid="22"/>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6"/>
                                        </p:tgtEl>
                                        <p:attrNameLst>
                                          <p:attrName>style.visibility</p:attrName>
                                        </p:attrNameLst>
                                      </p:cBhvr>
                                      <p:to>
                                        <p:strVal val="visible"/>
                                      </p:to>
                                    </p:set>
                                    <p:anim calcmode="lin" valueType="num">
                                      <p:cBhvr>
                                        <p:cTn id="170" dur="250" fill="hold"/>
                                        <p:tgtEl>
                                          <p:spTgt spid="6"/>
                                        </p:tgtEl>
                                        <p:attrNameLst>
                                          <p:attrName>ppt_w</p:attrName>
                                        </p:attrNameLst>
                                      </p:cBhvr>
                                      <p:tavLst>
                                        <p:tav tm="0">
                                          <p:val>
                                            <p:fltVal val="0"/>
                                          </p:val>
                                        </p:tav>
                                        <p:tav tm="100000">
                                          <p:val>
                                            <p:strVal val="#ppt_w"/>
                                          </p:val>
                                        </p:tav>
                                      </p:tavLst>
                                    </p:anim>
                                    <p:anim calcmode="lin" valueType="num">
                                      <p:cBhvr>
                                        <p:cTn id="171" dur="250" fill="hold"/>
                                        <p:tgtEl>
                                          <p:spTgt spid="6"/>
                                        </p:tgtEl>
                                        <p:attrNameLst>
                                          <p:attrName>ppt_h</p:attrName>
                                        </p:attrNameLst>
                                      </p:cBhvr>
                                      <p:tavLst>
                                        <p:tav tm="0">
                                          <p:val>
                                            <p:fltVal val="0"/>
                                          </p:val>
                                        </p:tav>
                                        <p:tav tm="100000">
                                          <p:val>
                                            <p:strVal val="#ppt_h"/>
                                          </p:val>
                                        </p:tav>
                                      </p:tavLst>
                                    </p:anim>
                                    <p:animEffect transition="in" filter="fade">
                                      <p:cBhvr>
                                        <p:cTn id="172" dur="250"/>
                                        <p:tgtEl>
                                          <p:spTgt spid="6"/>
                                        </p:tgtEl>
                                      </p:cBhvr>
                                    </p:animEffect>
                                  </p:childTnLst>
                                </p:cTn>
                              </p:par>
                            </p:childTnLst>
                          </p:cTn>
                        </p:par>
                        <p:par>
                          <p:cTn id="173" fill="hold">
                            <p:stCondLst>
                              <p:cond delay="3250"/>
                            </p:stCondLst>
                            <p:childTnLst>
                              <p:par>
                                <p:cTn id="174" presetID="17" presetClass="entr" presetSubtype="4" fill="hold" nodeType="afterEffect">
                                  <p:stCondLst>
                                    <p:cond delay="0"/>
                                  </p:stCondLst>
                                  <p:childTnLst>
                                    <p:set>
                                      <p:cBhvr>
                                        <p:cTn id="175" dur="1" fill="hold">
                                          <p:stCondLst>
                                            <p:cond delay="0"/>
                                          </p:stCondLst>
                                        </p:cTn>
                                        <p:tgtEl>
                                          <p:spTgt spid="45"/>
                                        </p:tgtEl>
                                        <p:attrNameLst>
                                          <p:attrName>style.visibility</p:attrName>
                                        </p:attrNameLst>
                                      </p:cBhvr>
                                      <p:to>
                                        <p:strVal val="visible"/>
                                      </p:to>
                                    </p:set>
                                    <p:anim calcmode="lin" valueType="num">
                                      <p:cBhvr>
                                        <p:cTn id="176" dur="250" fill="hold"/>
                                        <p:tgtEl>
                                          <p:spTgt spid="45"/>
                                        </p:tgtEl>
                                        <p:attrNameLst>
                                          <p:attrName>ppt_x</p:attrName>
                                        </p:attrNameLst>
                                      </p:cBhvr>
                                      <p:tavLst>
                                        <p:tav tm="0">
                                          <p:val>
                                            <p:strVal val="#ppt_x"/>
                                          </p:val>
                                        </p:tav>
                                        <p:tav tm="100000">
                                          <p:val>
                                            <p:strVal val="#ppt_x"/>
                                          </p:val>
                                        </p:tav>
                                      </p:tavLst>
                                    </p:anim>
                                    <p:anim calcmode="lin" valueType="num">
                                      <p:cBhvr>
                                        <p:cTn id="177" dur="250" fill="hold"/>
                                        <p:tgtEl>
                                          <p:spTgt spid="45"/>
                                        </p:tgtEl>
                                        <p:attrNameLst>
                                          <p:attrName>ppt_y</p:attrName>
                                        </p:attrNameLst>
                                      </p:cBhvr>
                                      <p:tavLst>
                                        <p:tav tm="0">
                                          <p:val>
                                            <p:strVal val="#ppt_y+#ppt_h/2"/>
                                          </p:val>
                                        </p:tav>
                                        <p:tav tm="100000">
                                          <p:val>
                                            <p:strVal val="#ppt_y"/>
                                          </p:val>
                                        </p:tav>
                                      </p:tavLst>
                                    </p:anim>
                                    <p:anim calcmode="lin" valueType="num">
                                      <p:cBhvr>
                                        <p:cTn id="178" dur="250" fill="hold"/>
                                        <p:tgtEl>
                                          <p:spTgt spid="45"/>
                                        </p:tgtEl>
                                        <p:attrNameLst>
                                          <p:attrName>ppt_w</p:attrName>
                                        </p:attrNameLst>
                                      </p:cBhvr>
                                      <p:tavLst>
                                        <p:tav tm="0">
                                          <p:val>
                                            <p:strVal val="#ppt_w"/>
                                          </p:val>
                                        </p:tav>
                                        <p:tav tm="100000">
                                          <p:val>
                                            <p:strVal val="#ppt_w"/>
                                          </p:val>
                                        </p:tav>
                                      </p:tavLst>
                                    </p:anim>
                                    <p:anim calcmode="lin" valueType="num">
                                      <p:cBhvr>
                                        <p:cTn id="179" dur="250" fill="hold"/>
                                        <p:tgtEl>
                                          <p:spTgt spid="45"/>
                                        </p:tgtEl>
                                        <p:attrNameLst>
                                          <p:attrName>ppt_h</p:attrName>
                                        </p:attrNameLst>
                                      </p:cBhvr>
                                      <p:tavLst>
                                        <p:tav tm="0">
                                          <p:val>
                                            <p:fltVal val="0"/>
                                          </p:val>
                                        </p:tav>
                                        <p:tav tm="100000">
                                          <p:val>
                                            <p:strVal val="#ppt_h"/>
                                          </p:val>
                                        </p:tav>
                                      </p:tavLst>
                                    </p:anim>
                                  </p:childTnLst>
                                </p:cTn>
                              </p:par>
                              <p:par>
                                <p:cTn id="180" presetID="17" presetClass="entr" presetSubtype="4" fill="hold" nodeType="withEffect">
                                  <p:stCondLst>
                                    <p:cond delay="0"/>
                                  </p:stCondLst>
                                  <p:childTnLst>
                                    <p:set>
                                      <p:cBhvr>
                                        <p:cTn id="181" dur="1" fill="hold">
                                          <p:stCondLst>
                                            <p:cond delay="0"/>
                                          </p:stCondLst>
                                        </p:cTn>
                                        <p:tgtEl>
                                          <p:spTgt spid="33"/>
                                        </p:tgtEl>
                                        <p:attrNameLst>
                                          <p:attrName>style.visibility</p:attrName>
                                        </p:attrNameLst>
                                      </p:cBhvr>
                                      <p:to>
                                        <p:strVal val="visible"/>
                                      </p:to>
                                    </p:set>
                                    <p:anim calcmode="lin" valueType="num">
                                      <p:cBhvr>
                                        <p:cTn id="182" dur="250" fill="hold"/>
                                        <p:tgtEl>
                                          <p:spTgt spid="33"/>
                                        </p:tgtEl>
                                        <p:attrNameLst>
                                          <p:attrName>ppt_x</p:attrName>
                                        </p:attrNameLst>
                                      </p:cBhvr>
                                      <p:tavLst>
                                        <p:tav tm="0">
                                          <p:val>
                                            <p:strVal val="#ppt_x"/>
                                          </p:val>
                                        </p:tav>
                                        <p:tav tm="100000">
                                          <p:val>
                                            <p:strVal val="#ppt_x"/>
                                          </p:val>
                                        </p:tav>
                                      </p:tavLst>
                                    </p:anim>
                                    <p:anim calcmode="lin" valueType="num">
                                      <p:cBhvr>
                                        <p:cTn id="183" dur="250" fill="hold"/>
                                        <p:tgtEl>
                                          <p:spTgt spid="33"/>
                                        </p:tgtEl>
                                        <p:attrNameLst>
                                          <p:attrName>ppt_y</p:attrName>
                                        </p:attrNameLst>
                                      </p:cBhvr>
                                      <p:tavLst>
                                        <p:tav tm="0">
                                          <p:val>
                                            <p:strVal val="#ppt_y+#ppt_h/2"/>
                                          </p:val>
                                        </p:tav>
                                        <p:tav tm="100000">
                                          <p:val>
                                            <p:strVal val="#ppt_y"/>
                                          </p:val>
                                        </p:tav>
                                      </p:tavLst>
                                    </p:anim>
                                    <p:anim calcmode="lin" valueType="num">
                                      <p:cBhvr>
                                        <p:cTn id="184" dur="250" fill="hold"/>
                                        <p:tgtEl>
                                          <p:spTgt spid="33"/>
                                        </p:tgtEl>
                                        <p:attrNameLst>
                                          <p:attrName>ppt_w</p:attrName>
                                        </p:attrNameLst>
                                      </p:cBhvr>
                                      <p:tavLst>
                                        <p:tav tm="0">
                                          <p:val>
                                            <p:strVal val="#ppt_w"/>
                                          </p:val>
                                        </p:tav>
                                        <p:tav tm="100000">
                                          <p:val>
                                            <p:strVal val="#ppt_w"/>
                                          </p:val>
                                        </p:tav>
                                      </p:tavLst>
                                    </p:anim>
                                    <p:anim calcmode="lin" valueType="num">
                                      <p:cBhvr>
                                        <p:cTn id="185" dur="250" fill="hold"/>
                                        <p:tgtEl>
                                          <p:spTgt spid="33"/>
                                        </p:tgtEl>
                                        <p:attrNameLst>
                                          <p:attrName>ppt_h</p:attrName>
                                        </p:attrNameLst>
                                      </p:cBhvr>
                                      <p:tavLst>
                                        <p:tav tm="0">
                                          <p:val>
                                            <p:fltVal val="0"/>
                                          </p:val>
                                        </p:tav>
                                        <p:tav tm="100000">
                                          <p:val>
                                            <p:strVal val="#ppt_h"/>
                                          </p:val>
                                        </p:tav>
                                      </p:tavLst>
                                    </p:anim>
                                  </p:childTnLst>
                                </p:cTn>
                              </p:par>
                              <p:par>
                                <p:cTn id="186" presetID="17" presetClass="entr" presetSubtype="4" fill="hold" nodeType="withEffect">
                                  <p:stCondLst>
                                    <p:cond delay="0"/>
                                  </p:stCondLst>
                                  <p:childTnLst>
                                    <p:set>
                                      <p:cBhvr>
                                        <p:cTn id="187" dur="1" fill="hold">
                                          <p:stCondLst>
                                            <p:cond delay="0"/>
                                          </p:stCondLst>
                                        </p:cTn>
                                        <p:tgtEl>
                                          <p:spTgt spid="21"/>
                                        </p:tgtEl>
                                        <p:attrNameLst>
                                          <p:attrName>style.visibility</p:attrName>
                                        </p:attrNameLst>
                                      </p:cBhvr>
                                      <p:to>
                                        <p:strVal val="visible"/>
                                      </p:to>
                                    </p:set>
                                    <p:anim calcmode="lin" valueType="num">
                                      <p:cBhvr>
                                        <p:cTn id="188" dur="250" fill="hold"/>
                                        <p:tgtEl>
                                          <p:spTgt spid="21"/>
                                        </p:tgtEl>
                                        <p:attrNameLst>
                                          <p:attrName>ppt_x</p:attrName>
                                        </p:attrNameLst>
                                      </p:cBhvr>
                                      <p:tavLst>
                                        <p:tav tm="0">
                                          <p:val>
                                            <p:strVal val="#ppt_x"/>
                                          </p:val>
                                        </p:tav>
                                        <p:tav tm="100000">
                                          <p:val>
                                            <p:strVal val="#ppt_x"/>
                                          </p:val>
                                        </p:tav>
                                      </p:tavLst>
                                    </p:anim>
                                    <p:anim calcmode="lin" valueType="num">
                                      <p:cBhvr>
                                        <p:cTn id="189" dur="250" fill="hold"/>
                                        <p:tgtEl>
                                          <p:spTgt spid="21"/>
                                        </p:tgtEl>
                                        <p:attrNameLst>
                                          <p:attrName>ppt_y</p:attrName>
                                        </p:attrNameLst>
                                      </p:cBhvr>
                                      <p:tavLst>
                                        <p:tav tm="0">
                                          <p:val>
                                            <p:strVal val="#ppt_y+#ppt_h/2"/>
                                          </p:val>
                                        </p:tav>
                                        <p:tav tm="100000">
                                          <p:val>
                                            <p:strVal val="#ppt_y"/>
                                          </p:val>
                                        </p:tav>
                                      </p:tavLst>
                                    </p:anim>
                                    <p:anim calcmode="lin" valueType="num">
                                      <p:cBhvr>
                                        <p:cTn id="190" dur="250" fill="hold"/>
                                        <p:tgtEl>
                                          <p:spTgt spid="21"/>
                                        </p:tgtEl>
                                        <p:attrNameLst>
                                          <p:attrName>ppt_w</p:attrName>
                                        </p:attrNameLst>
                                      </p:cBhvr>
                                      <p:tavLst>
                                        <p:tav tm="0">
                                          <p:val>
                                            <p:strVal val="#ppt_w"/>
                                          </p:val>
                                        </p:tav>
                                        <p:tav tm="100000">
                                          <p:val>
                                            <p:strVal val="#ppt_w"/>
                                          </p:val>
                                        </p:tav>
                                      </p:tavLst>
                                    </p:anim>
                                    <p:anim calcmode="lin" valueType="num">
                                      <p:cBhvr>
                                        <p:cTn id="191" dur="250" fill="hold"/>
                                        <p:tgtEl>
                                          <p:spTgt spid="21"/>
                                        </p:tgtEl>
                                        <p:attrNameLst>
                                          <p:attrName>ppt_h</p:attrName>
                                        </p:attrNameLst>
                                      </p:cBhvr>
                                      <p:tavLst>
                                        <p:tav tm="0">
                                          <p:val>
                                            <p:fltVal val="0"/>
                                          </p:val>
                                        </p:tav>
                                        <p:tav tm="100000">
                                          <p:val>
                                            <p:strVal val="#ppt_h"/>
                                          </p:val>
                                        </p:tav>
                                      </p:tavLst>
                                    </p:anim>
                                  </p:childTnLst>
                                </p:cTn>
                              </p:par>
                              <p:par>
                                <p:cTn id="192" presetID="17" presetClass="entr" presetSubtype="4" fill="hold" nodeType="withEffect">
                                  <p:stCondLst>
                                    <p:cond delay="0"/>
                                  </p:stCondLst>
                                  <p:childTnLst>
                                    <p:set>
                                      <p:cBhvr>
                                        <p:cTn id="193" dur="1" fill="hold">
                                          <p:stCondLst>
                                            <p:cond delay="0"/>
                                          </p:stCondLst>
                                        </p:cTn>
                                        <p:tgtEl>
                                          <p:spTgt spid="7"/>
                                        </p:tgtEl>
                                        <p:attrNameLst>
                                          <p:attrName>style.visibility</p:attrName>
                                        </p:attrNameLst>
                                      </p:cBhvr>
                                      <p:to>
                                        <p:strVal val="visible"/>
                                      </p:to>
                                    </p:set>
                                    <p:anim calcmode="lin" valueType="num">
                                      <p:cBhvr>
                                        <p:cTn id="194" dur="250" fill="hold"/>
                                        <p:tgtEl>
                                          <p:spTgt spid="7"/>
                                        </p:tgtEl>
                                        <p:attrNameLst>
                                          <p:attrName>ppt_x</p:attrName>
                                        </p:attrNameLst>
                                      </p:cBhvr>
                                      <p:tavLst>
                                        <p:tav tm="0">
                                          <p:val>
                                            <p:strVal val="#ppt_x"/>
                                          </p:val>
                                        </p:tav>
                                        <p:tav tm="100000">
                                          <p:val>
                                            <p:strVal val="#ppt_x"/>
                                          </p:val>
                                        </p:tav>
                                      </p:tavLst>
                                    </p:anim>
                                    <p:anim calcmode="lin" valueType="num">
                                      <p:cBhvr>
                                        <p:cTn id="195" dur="250" fill="hold"/>
                                        <p:tgtEl>
                                          <p:spTgt spid="7"/>
                                        </p:tgtEl>
                                        <p:attrNameLst>
                                          <p:attrName>ppt_y</p:attrName>
                                        </p:attrNameLst>
                                      </p:cBhvr>
                                      <p:tavLst>
                                        <p:tav tm="0">
                                          <p:val>
                                            <p:strVal val="#ppt_y+#ppt_h/2"/>
                                          </p:val>
                                        </p:tav>
                                        <p:tav tm="100000">
                                          <p:val>
                                            <p:strVal val="#ppt_y"/>
                                          </p:val>
                                        </p:tav>
                                      </p:tavLst>
                                    </p:anim>
                                    <p:anim calcmode="lin" valueType="num">
                                      <p:cBhvr>
                                        <p:cTn id="196" dur="250" fill="hold"/>
                                        <p:tgtEl>
                                          <p:spTgt spid="7"/>
                                        </p:tgtEl>
                                        <p:attrNameLst>
                                          <p:attrName>ppt_w</p:attrName>
                                        </p:attrNameLst>
                                      </p:cBhvr>
                                      <p:tavLst>
                                        <p:tav tm="0">
                                          <p:val>
                                            <p:strVal val="#ppt_w"/>
                                          </p:val>
                                        </p:tav>
                                        <p:tav tm="100000">
                                          <p:val>
                                            <p:strVal val="#ppt_w"/>
                                          </p:val>
                                        </p:tav>
                                      </p:tavLst>
                                    </p:anim>
                                    <p:anim calcmode="lin" valueType="num">
                                      <p:cBhvr>
                                        <p:cTn id="197" dur="250" fill="hold"/>
                                        <p:tgtEl>
                                          <p:spTgt spid="7"/>
                                        </p:tgtEl>
                                        <p:attrNameLst>
                                          <p:attrName>ppt_h</p:attrName>
                                        </p:attrNameLst>
                                      </p:cBhvr>
                                      <p:tavLst>
                                        <p:tav tm="0">
                                          <p:val>
                                            <p:fltVal val="0"/>
                                          </p:val>
                                        </p:tav>
                                        <p:tav tm="100000">
                                          <p:val>
                                            <p:strVal val="#ppt_h"/>
                                          </p:val>
                                        </p:tav>
                                      </p:tavLst>
                                    </p:anim>
                                  </p:childTnLst>
                                </p:cTn>
                              </p:par>
                            </p:childTnLst>
                          </p:cTn>
                        </p:par>
                        <p:par>
                          <p:cTn id="198" fill="hold">
                            <p:stCondLst>
                              <p:cond delay="3500"/>
                            </p:stCondLst>
                            <p:childTnLst>
                              <p:par>
                                <p:cTn id="199" presetID="10" presetClass="entr" presetSubtype="0" fill="hold" grpId="0" nodeType="afterEffect">
                                  <p:stCondLst>
                                    <p:cond delay="0"/>
                                  </p:stCondLst>
                                  <p:childTnLst>
                                    <p:set>
                                      <p:cBhvr>
                                        <p:cTn id="200" dur="1" fill="hold">
                                          <p:stCondLst>
                                            <p:cond delay="0"/>
                                          </p:stCondLst>
                                        </p:cTn>
                                        <p:tgtEl>
                                          <p:spTgt spid="44"/>
                                        </p:tgtEl>
                                        <p:attrNameLst>
                                          <p:attrName>style.visibility</p:attrName>
                                        </p:attrNameLst>
                                      </p:cBhvr>
                                      <p:to>
                                        <p:strVal val="visible"/>
                                      </p:to>
                                    </p:set>
                                    <p:animEffect transition="in" filter="fade">
                                      <p:cBhvr>
                                        <p:cTn id="201" dur="500"/>
                                        <p:tgtEl>
                                          <p:spTgt spid="44"/>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32"/>
                                        </p:tgtEl>
                                        <p:attrNameLst>
                                          <p:attrName>style.visibility</p:attrName>
                                        </p:attrNameLst>
                                      </p:cBhvr>
                                      <p:to>
                                        <p:strVal val="visible"/>
                                      </p:to>
                                    </p:set>
                                    <p:animEffect transition="in" filter="fade">
                                      <p:cBhvr>
                                        <p:cTn id="204" dur="500"/>
                                        <p:tgtEl>
                                          <p:spTgt spid="3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20"/>
                                        </p:tgtEl>
                                        <p:attrNameLst>
                                          <p:attrName>style.visibility</p:attrName>
                                        </p:attrNameLst>
                                      </p:cBhvr>
                                      <p:to>
                                        <p:strVal val="visible"/>
                                      </p:to>
                                    </p:set>
                                    <p:animEffect transition="in" filter="fade">
                                      <p:cBhvr>
                                        <p:cTn id="207" dur="500"/>
                                        <p:tgtEl>
                                          <p:spTgt spid="2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5"/>
                                        </p:tgtEl>
                                        <p:attrNameLst>
                                          <p:attrName>style.visibility</p:attrName>
                                        </p:attrNameLst>
                                      </p:cBhvr>
                                      <p:to>
                                        <p:strVal val="visible"/>
                                      </p:to>
                                    </p:set>
                                    <p:animEffect transition="in" filter="fade">
                                      <p:cBhvr>
                                        <p:cTn id="210" dur="500"/>
                                        <p:tgtEl>
                                          <p:spTgt spid="5"/>
                                        </p:tgtEl>
                                      </p:cBhvr>
                                    </p:animEffect>
                                  </p:childTnLst>
                                </p:cTn>
                              </p:par>
                              <p:par>
                                <p:cTn id="211" presetID="53" presetClass="entr" presetSubtype="16" fill="hold" grpId="0" nodeType="withEffect">
                                  <p:stCondLst>
                                    <p:cond delay="200"/>
                                  </p:stCondLst>
                                  <p:childTnLst>
                                    <p:set>
                                      <p:cBhvr>
                                        <p:cTn id="212" dur="1" fill="hold">
                                          <p:stCondLst>
                                            <p:cond delay="0"/>
                                          </p:stCondLst>
                                        </p:cTn>
                                        <p:tgtEl>
                                          <p:spTgt spid="43"/>
                                        </p:tgtEl>
                                        <p:attrNameLst>
                                          <p:attrName>style.visibility</p:attrName>
                                        </p:attrNameLst>
                                      </p:cBhvr>
                                      <p:to>
                                        <p:strVal val="visible"/>
                                      </p:to>
                                    </p:set>
                                    <p:anim calcmode="lin" valueType="num">
                                      <p:cBhvr>
                                        <p:cTn id="213" dur="250" fill="hold"/>
                                        <p:tgtEl>
                                          <p:spTgt spid="43"/>
                                        </p:tgtEl>
                                        <p:attrNameLst>
                                          <p:attrName>ppt_w</p:attrName>
                                        </p:attrNameLst>
                                      </p:cBhvr>
                                      <p:tavLst>
                                        <p:tav tm="0">
                                          <p:val>
                                            <p:fltVal val="0"/>
                                          </p:val>
                                        </p:tav>
                                        <p:tav tm="100000">
                                          <p:val>
                                            <p:strVal val="#ppt_w"/>
                                          </p:val>
                                        </p:tav>
                                      </p:tavLst>
                                    </p:anim>
                                    <p:anim calcmode="lin" valueType="num">
                                      <p:cBhvr>
                                        <p:cTn id="214" dur="250" fill="hold"/>
                                        <p:tgtEl>
                                          <p:spTgt spid="43"/>
                                        </p:tgtEl>
                                        <p:attrNameLst>
                                          <p:attrName>ppt_h</p:attrName>
                                        </p:attrNameLst>
                                      </p:cBhvr>
                                      <p:tavLst>
                                        <p:tav tm="0">
                                          <p:val>
                                            <p:fltVal val="0"/>
                                          </p:val>
                                        </p:tav>
                                        <p:tav tm="100000">
                                          <p:val>
                                            <p:strVal val="#ppt_h"/>
                                          </p:val>
                                        </p:tav>
                                      </p:tavLst>
                                    </p:anim>
                                    <p:animEffect transition="in" filter="fade">
                                      <p:cBhvr>
                                        <p:cTn id="215" dur="250"/>
                                        <p:tgtEl>
                                          <p:spTgt spid="43"/>
                                        </p:tgtEl>
                                      </p:cBhvr>
                                    </p:animEffect>
                                  </p:childTnLst>
                                </p:cTn>
                              </p:par>
                              <p:par>
                                <p:cTn id="216" presetID="53" presetClass="entr" presetSubtype="16" fill="hold" grpId="0" nodeType="withEffect">
                                  <p:stCondLst>
                                    <p:cond delay="0"/>
                                  </p:stCondLst>
                                  <p:childTnLst>
                                    <p:set>
                                      <p:cBhvr>
                                        <p:cTn id="217" dur="1" fill="hold">
                                          <p:stCondLst>
                                            <p:cond delay="0"/>
                                          </p:stCondLst>
                                        </p:cTn>
                                        <p:tgtEl>
                                          <p:spTgt spid="28"/>
                                        </p:tgtEl>
                                        <p:attrNameLst>
                                          <p:attrName>style.visibility</p:attrName>
                                        </p:attrNameLst>
                                      </p:cBhvr>
                                      <p:to>
                                        <p:strVal val="visible"/>
                                      </p:to>
                                    </p:set>
                                    <p:anim calcmode="lin" valueType="num">
                                      <p:cBhvr>
                                        <p:cTn id="218" dur="250" fill="hold"/>
                                        <p:tgtEl>
                                          <p:spTgt spid="28"/>
                                        </p:tgtEl>
                                        <p:attrNameLst>
                                          <p:attrName>ppt_w</p:attrName>
                                        </p:attrNameLst>
                                      </p:cBhvr>
                                      <p:tavLst>
                                        <p:tav tm="0">
                                          <p:val>
                                            <p:fltVal val="0"/>
                                          </p:val>
                                        </p:tav>
                                        <p:tav tm="100000">
                                          <p:val>
                                            <p:strVal val="#ppt_w"/>
                                          </p:val>
                                        </p:tav>
                                      </p:tavLst>
                                    </p:anim>
                                    <p:anim calcmode="lin" valueType="num">
                                      <p:cBhvr>
                                        <p:cTn id="219" dur="250" fill="hold"/>
                                        <p:tgtEl>
                                          <p:spTgt spid="28"/>
                                        </p:tgtEl>
                                        <p:attrNameLst>
                                          <p:attrName>ppt_h</p:attrName>
                                        </p:attrNameLst>
                                      </p:cBhvr>
                                      <p:tavLst>
                                        <p:tav tm="0">
                                          <p:val>
                                            <p:fltVal val="0"/>
                                          </p:val>
                                        </p:tav>
                                        <p:tav tm="100000">
                                          <p:val>
                                            <p:strVal val="#ppt_h"/>
                                          </p:val>
                                        </p:tav>
                                      </p:tavLst>
                                    </p:anim>
                                    <p:animEffect transition="in" filter="fade">
                                      <p:cBhvr>
                                        <p:cTn id="220" dur="250"/>
                                        <p:tgtEl>
                                          <p:spTgt spid="28"/>
                                        </p:tgtEl>
                                      </p:cBhvr>
                                    </p:animEffect>
                                  </p:childTnLst>
                                </p:cTn>
                              </p:par>
                            </p:childTnLst>
                          </p:cTn>
                        </p:par>
                        <p:par>
                          <p:cTn id="221" fill="hold">
                            <p:stCondLst>
                              <p:cond delay="4000"/>
                            </p:stCondLst>
                            <p:childTnLst>
                              <p:par>
                                <p:cTn id="222" presetID="17" presetClass="entr" presetSubtype="1" fill="hold" nodeType="afterEffect">
                                  <p:stCondLst>
                                    <p:cond delay="0"/>
                                  </p:stCondLst>
                                  <p:childTnLst>
                                    <p:set>
                                      <p:cBhvr>
                                        <p:cTn id="223" dur="1" fill="hold">
                                          <p:stCondLst>
                                            <p:cond delay="0"/>
                                          </p:stCondLst>
                                        </p:cTn>
                                        <p:tgtEl>
                                          <p:spTgt spid="42"/>
                                        </p:tgtEl>
                                        <p:attrNameLst>
                                          <p:attrName>style.visibility</p:attrName>
                                        </p:attrNameLst>
                                      </p:cBhvr>
                                      <p:to>
                                        <p:strVal val="visible"/>
                                      </p:to>
                                    </p:set>
                                    <p:anim calcmode="lin" valueType="num">
                                      <p:cBhvr>
                                        <p:cTn id="224" dur="250" fill="hold"/>
                                        <p:tgtEl>
                                          <p:spTgt spid="42"/>
                                        </p:tgtEl>
                                        <p:attrNameLst>
                                          <p:attrName>ppt_x</p:attrName>
                                        </p:attrNameLst>
                                      </p:cBhvr>
                                      <p:tavLst>
                                        <p:tav tm="0">
                                          <p:val>
                                            <p:strVal val="#ppt_x"/>
                                          </p:val>
                                        </p:tav>
                                        <p:tav tm="100000">
                                          <p:val>
                                            <p:strVal val="#ppt_x"/>
                                          </p:val>
                                        </p:tav>
                                      </p:tavLst>
                                    </p:anim>
                                    <p:anim calcmode="lin" valueType="num">
                                      <p:cBhvr>
                                        <p:cTn id="225" dur="250" fill="hold"/>
                                        <p:tgtEl>
                                          <p:spTgt spid="42"/>
                                        </p:tgtEl>
                                        <p:attrNameLst>
                                          <p:attrName>ppt_y</p:attrName>
                                        </p:attrNameLst>
                                      </p:cBhvr>
                                      <p:tavLst>
                                        <p:tav tm="0">
                                          <p:val>
                                            <p:strVal val="#ppt_y-#ppt_h/2"/>
                                          </p:val>
                                        </p:tav>
                                        <p:tav tm="100000">
                                          <p:val>
                                            <p:strVal val="#ppt_y"/>
                                          </p:val>
                                        </p:tav>
                                      </p:tavLst>
                                    </p:anim>
                                    <p:anim calcmode="lin" valueType="num">
                                      <p:cBhvr>
                                        <p:cTn id="226" dur="250" fill="hold"/>
                                        <p:tgtEl>
                                          <p:spTgt spid="42"/>
                                        </p:tgtEl>
                                        <p:attrNameLst>
                                          <p:attrName>ppt_w</p:attrName>
                                        </p:attrNameLst>
                                      </p:cBhvr>
                                      <p:tavLst>
                                        <p:tav tm="0">
                                          <p:val>
                                            <p:strVal val="#ppt_w"/>
                                          </p:val>
                                        </p:tav>
                                        <p:tav tm="100000">
                                          <p:val>
                                            <p:strVal val="#ppt_w"/>
                                          </p:val>
                                        </p:tav>
                                      </p:tavLst>
                                    </p:anim>
                                    <p:anim calcmode="lin" valueType="num">
                                      <p:cBhvr>
                                        <p:cTn id="227" dur="250" fill="hold"/>
                                        <p:tgtEl>
                                          <p:spTgt spid="42"/>
                                        </p:tgtEl>
                                        <p:attrNameLst>
                                          <p:attrName>ppt_h</p:attrName>
                                        </p:attrNameLst>
                                      </p:cBhvr>
                                      <p:tavLst>
                                        <p:tav tm="0">
                                          <p:val>
                                            <p:fltVal val="0"/>
                                          </p:val>
                                        </p:tav>
                                        <p:tav tm="100000">
                                          <p:val>
                                            <p:strVal val="#ppt_h"/>
                                          </p:val>
                                        </p:tav>
                                      </p:tavLst>
                                    </p:anim>
                                  </p:childTnLst>
                                </p:cTn>
                              </p:par>
                              <p:par>
                                <p:cTn id="228" presetID="17" presetClass="entr" presetSubtype="1" fill="hold" nodeType="withEffect">
                                  <p:stCondLst>
                                    <p:cond delay="0"/>
                                  </p:stCondLst>
                                  <p:childTnLst>
                                    <p:set>
                                      <p:cBhvr>
                                        <p:cTn id="229" dur="1" fill="hold">
                                          <p:stCondLst>
                                            <p:cond delay="0"/>
                                          </p:stCondLst>
                                        </p:cTn>
                                        <p:tgtEl>
                                          <p:spTgt spid="27"/>
                                        </p:tgtEl>
                                        <p:attrNameLst>
                                          <p:attrName>style.visibility</p:attrName>
                                        </p:attrNameLst>
                                      </p:cBhvr>
                                      <p:to>
                                        <p:strVal val="visible"/>
                                      </p:to>
                                    </p:set>
                                    <p:anim calcmode="lin" valueType="num">
                                      <p:cBhvr>
                                        <p:cTn id="230" dur="250" fill="hold"/>
                                        <p:tgtEl>
                                          <p:spTgt spid="27"/>
                                        </p:tgtEl>
                                        <p:attrNameLst>
                                          <p:attrName>ppt_x</p:attrName>
                                        </p:attrNameLst>
                                      </p:cBhvr>
                                      <p:tavLst>
                                        <p:tav tm="0">
                                          <p:val>
                                            <p:strVal val="#ppt_x"/>
                                          </p:val>
                                        </p:tav>
                                        <p:tav tm="100000">
                                          <p:val>
                                            <p:strVal val="#ppt_x"/>
                                          </p:val>
                                        </p:tav>
                                      </p:tavLst>
                                    </p:anim>
                                    <p:anim calcmode="lin" valueType="num">
                                      <p:cBhvr>
                                        <p:cTn id="231" dur="250" fill="hold"/>
                                        <p:tgtEl>
                                          <p:spTgt spid="27"/>
                                        </p:tgtEl>
                                        <p:attrNameLst>
                                          <p:attrName>ppt_y</p:attrName>
                                        </p:attrNameLst>
                                      </p:cBhvr>
                                      <p:tavLst>
                                        <p:tav tm="0">
                                          <p:val>
                                            <p:strVal val="#ppt_y-#ppt_h/2"/>
                                          </p:val>
                                        </p:tav>
                                        <p:tav tm="100000">
                                          <p:val>
                                            <p:strVal val="#ppt_y"/>
                                          </p:val>
                                        </p:tav>
                                      </p:tavLst>
                                    </p:anim>
                                    <p:anim calcmode="lin" valueType="num">
                                      <p:cBhvr>
                                        <p:cTn id="232" dur="250" fill="hold"/>
                                        <p:tgtEl>
                                          <p:spTgt spid="27"/>
                                        </p:tgtEl>
                                        <p:attrNameLst>
                                          <p:attrName>ppt_w</p:attrName>
                                        </p:attrNameLst>
                                      </p:cBhvr>
                                      <p:tavLst>
                                        <p:tav tm="0">
                                          <p:val>
                                            <p:strVal val="#ppt_w"/>
                                          </p:val>
                                        </p:tav>
                                        <p:tav tm="100000">
                                          <p:val>
                                            <p:strVal val="#ppt_w"/>
                                          </p:val>
                                        </p:tav>
                                      </p:tavLst>
                                    </p:anim>
                                    <p:anim calcmode="lin" valueType="num">
                                      <p:cBhvr>
                                        <p:cTn id="233" dur="250" fill="hold"/>
                                        <p:tgtEl>
                                          <p:spTgt spid="27"/>
                                        </p:tgtEl>
                                        <p:attrNameLst>
                                          <p:attrName>ppt_h</p:attrName>
                                        </p:attrNameLst>
                                      </p:cBhvr>
                                      <p:tavLst>
                                        <p:tav tm="0">
                                          <p:val>
                                            <p:fltVal val="0"/>
                                          </p:val>
                                        </p:tav>
                                        <p:tav tm="100000">
                                          <p:val>
                                            <p:strVal val="#ppt_h"/>
                                          </p:val>
                                        </p:tav>
                                      </p:tavLst>
                                    </p:anim>
                                  </p:childTnLst>
                                </p:cTn>
                              </p:par>
                            </p:childTnLst>
                          </p:cTn>
                        </p:par>
                        <p:par>
                          <p:cTn id="234" fill="hold">
                            <p:stCondLst>
                              <p:cond delay="4250"/>
                            </p:stCondLst>
                            <p:childTnLst>
                              <p:par>
                                <p:cTn id="235" presetID="10" presetClass="entr" presetSubtype="0" fill="hold" grpId="0" nodeType="afterEffect">
                                  <p:stCondLst>
                                    <p:cond delay="0"/>
                                  </p:stCondLst>
                                  <p:childTnLst>
                                    <p:set>
                                      <p:cBhvr>
                                        <p:cTn id="236" dur="1" fill="hold">
                                          <p:stCondLst>
                                            <p:cond delay="0"/>
                                          </p:stCondLst>
                                        </p:cTn>
                                        <p:tgtEl>
                                          <p:spTgt spid="41"/>
                                        </p:tgtEl>
                                        <p:attrNameLst>
                                          <p:attrName>style.visibility</p:attrName>
                                        </p:attrNameLst>
                                      </p:cBhvr>
                                      <p:to>
                                        <p:strVal val="visible"/>
                                      </p:to>
                                    </p:set>
                                    <p:animEffect transition="in" filter="fade">
                                      <p:cBhvr>
                                        <p:cTn id="237" dur="500"/>
                                        <p:tgtEl>
                                          <p:spTgt spid="4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26"/>
                                        </p:tgtEl>
                                        <p:attrNameLst>
                                          <p:attrName>style.visibility</p:attrName>
                                        </p:attrNameLst>
                                      </p:cBhvr>
                                      <p:to>
                                        <p:strVal val="visible"/>
                                      </p:to>
                                    </p:set>
                                    <p:animEffect transition="in" filter="fade">
                                      <p:cBhvr>
                                        <p:cTn id="2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10" grpId="0" animBg="1"/>
      <p:bldP spid="11" grpId="0"/>
      <p:bldP spid="13" grpId="0" animBg="1"/>
      <p:bldP spid="14" grpId="0"/>
      <p:bldP spid="16" grpId="0" animBg="1"/>
      <p:bldP spid="17" grpId="0"/>
      <p:bldP spid="19" grpId="0" animBg="1"/>
      <p:bldP spid="20" grpId="0"/>
      <p:bldP spid="22" grpId="0" animBg="1"/>
      <p:bldP spid="23" grpId="0"/>
      <p:bldP spid="25" grpId="0" animBg="1"/>
      <p:bldP spid="26" grpId="0"/>
      <p:bldP spid="28" grpId="0" animBg="1"/>
      <p:bldP spid="29" grpId="0"/>
      <p:bldP spid="31" grpId="0" animBg="1"/>
      <p:bldP spid="32" grpId="0"/>
      <p:bldP spid="34" grpId="0" animBg="1"/>
      <p:bldP spid="35" grpId="0"/>
      <p:bldP spid="37" grpId="0"/>
      <p:bldP spid="38" grpId="0" animBg="1"/>
      <p:bldP spid="40" grpId="0" animBg="1"/>
      <p:bldP spid="41" grpId="0"/>
      <p:bldP spid="43" grpId="0" animBg="1"/>
      <p:bldP spid="44" grpId="0"/>
      <p:bldP spid="46" grpId="0" animBg="1"/>
      <p:bldP spid="47" grpId="0"/>
      <p:bldP spid="49" grpId="0" animBg="1"/>
      <p:bldP spid="51" grpId="0"/>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5F4B-3CBE-41DA-9DD4-7CC3B1A38411}"/>
              </a:ext>
            </a:extLst>
          </p:cNvPr>
          <p:cNvSpPr>
            <a:spLocks noGrp="1"/>
          </p:cNvSpPr>
          <p:nvPr>
            <p:ph type="title"/>
          </p:nvPr>
        </p:nvSpPr>
        <p:spPr>
          <a:xfrm>
            <a:off x="442913" y="441326"/>
            <a:ext cx="11306175" cy="935038"/>
          </a:xfrm>
        </p:spPr>
        <p:txBody>
          <a:bodyPr/>
          <a:lstStyle/>
          <a:p>
            <a:r>
              <a:rPr lang="en-GB" dirty="0"/>
              <a:t>Challenges</a:t>
            </a:r>
          </a:p>
        </p:txBody>
      </p:sp>
      <p:sp>
        <p:nvSpPr>
          <p:cNvPr id="3" name="Content Placeholder 2">
            <a:extLst>
              <a:ext uri="{FF2B5EF4-FFF2-40B4-BE49-F238E27FC236}">
                <a16:creationId xmlns:a16="http://schemas.microsoft.com/office/drawing/2014/main" id="{236D676A-A10F-4320-B054-40970700093C}"/>
              </a:ext>
            </a:extLst>
          </p:cNvPr>
          <p:cNvSpPr>
            <a:spLocks noGrp="1"/>
          </p:cNvSpPr>
          <p:nvPr>
            <p:ph sz="half" idx="1"/>
          </p:nvPr>
        </p:nvSpPr>
        <p:spPr>
          <a:xfrm>
            <a:off x="442913" y="1376365"/>
            <a:ext cx="4535487" cy="4789486"/>
          </a:xfrm>
        </p:spPr>
        <p:txBody>
          <a:bodyPr>
            <a:normAutofit/>
          </a:bodyPr>
          <a:lstStyle/>
          <a:p>
            <a:pPr lvl="3"/>
            <a:r>
              <a:rPr lang="fr-FR" sz="6000" dirty="0">
                <a:solidFill>
                  <a:schemeClr val="accent4"/>
                </a:solidFill>
              </a:rPr>
              <a:t>Critical services</a:t>
            </a:r>
            <a:endParaRPr lang="en-GB" sz="6000" dirty="0">
              <a:solidFill>
                <a:schemeClr val="accent4"/>
              </a:solidFill>
            </a:endParaRPr>
          </a:p>
        </p:txBody>
      </p:sp>
      <p:sp>
        <p:nvSpPr>
          <p:cNvPr id="4" name="Content Placeholder 3">
            <a:extLst>
              <a:ext uri="{FF2B5EF4-FFF2-40B4-BE49-F238E27FC236}">
                <a16:creationId xmlns:a16="http://schemas.microsoft.com/office/drawing/2014/main" id="{36BD49FB-7405-4558-B868-F6D0AD126DCC}"/>
              </a:ext>
            </a:extLst>
          </p:cNvPr>
          <p:cNvSpPr>
            <a:spLocks noGrp="1"/>
          </p:cNvSpPr>
          <p:nvPr>
            <p:ph sz="half" idx="2"/>
          </p:nvPr>
        </p:nvSpPr>
        <p:spPr>
          <a:xfrm>
            <a:off x="6096000" y="1376363"/>
            <a:ext cx="5625600" cy="4789487"/>
          </a:xfrm>
        </p:spPr>
        <p:txBody>
          <a:bodyPr>
            <a:normAutofit/>
          </a:bodyPr>
          <a:lstStyle/>
          <a:p>
            <a:pPr lvl="3"/>
            <a:r>
              <a:rPr lang="en-GB" sz="1600" dirty="0"/>
              <a:t>Use case – credit card payment terminals</a:t>
            </a:r>
          </a:p>
          <a:p>
            <a:pPr lvl="3"/>
            <a:r>
              <a:rPr lang="en-GB" sz="1600" dirty="0"/>
              <a:t>Relied on analogue lines from operators such as BT for the modem in the terminal.</a:t>
            </a:r>
          </a:p>
          <a:p>
            <a:pPr lvl="3"/>
            <a:r>
              <a:rPr lang="en-GB" sz="1600" dirty="0"/>
              <a:t>Which connected back to their payment system via ISDN using the data service.</a:t>
            </a:r>
          </a:p>
          <a:p>
            <a:pPr lvl="3"/>
            <a:r>
              <a:rPr lang="en-GB" sz="1600" dirty="0"/>
              <a:t>Customer unwilling to replace on their retailers payment terminals with internet enabled terminals. 100,000 terminals is a high cost for something which works fine today.</a:t>
            </a:r>
          </a:p>
          <a:p>
            <a:pPr lvl="3"/>
            <a:r>
              <a:rPr lang="en-GB" sz="1600" dirty="0"/>
              <a:t>Our replacement ISDN service is not made for data services.</a:t>
            </a:r>
          </a:p>
          <a:p>
            <a:pPr lvl="3"/>
            <a:r>
              <a:rPr lang="en-GB" sz="1600" dirty="0"/>
              <a:t>Due to high value of customer a solution was put in place with our Engineering team who also had to work with BT. Timers and config needed adjustment.</a:t>
            </a:r>
          </a:p>
        </p:txBody>
      </p:sp>
      <p:sp>
        <p:nvSpPr>
          <p:cNvPr id="7" name="Slide Number Placeholder 6">
            <a:extLst>
              <a:ext uri="{FF2B5EF4-FFF2-40B4-BE49-F238E27FC236}">
                <a16:creationId xmlns:a16="http://schemas.microsoft.com/office/drawing/2014/main" id="{5D0A19CC-973E-4FF6-AE67-B3E351062212}"/>
              </a:ext>
            </a:extLst>
          </p:cNvPr>
          <p:cNvSpPr>
            <a:spLocks noGrp="1"/>
          </p:cNvSpPr>
          <p:nvPr>
            <p:ph type="sldNum" sz="quarter" idx="12"/>
          </p:nvPr>
        </p:nvSpPr>
        <p:spPr>
          <a:xfrm>
            <a:off x="11278800" y="6381328"/>
            <a:ext cx="442800" cy="226800"/>
          </a:xfrm>
        </p:spPr>
        <p:txBody>
          <a:bodyPr/>
          <a:lstStyle/>
          <a:p>
            <a:pPr algn="r"/>
            <a:fld id="{0B868178-02AE-42FC-958D-6B8F13B60175}" type="slidenum">
              <a:rPr lang="en-GB" smtClean="0"/>
              <a:pPr algn="r"/>
              <a:t>19</a:t>
            </a:fld>
            <a:endParaRPr lang="en-GB"/>
          </a:p>
        </p:txBody>
      </p:sp>
      <p:pic>
        <p:nvPicPr>
          <p:cNvPr id="6" name="Picture 4">
            <a:extLst>
              <a:ext uri="{FF2B5EF4-FFF2-40B4-BE49-F238E27FC236}">
                <a16:creationId xmlns:a16="http://schemas.microsoft.com/office/drawing/2014/main" id="{F2C5531B-E0DE-E1A9-A1B5-4FD5430FA2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9727" y="2927350"/>
            <a:ext cx="3238500" cy="3238500"/>
          </a:xfrm>
          <a:prstGeom prst="ellipse">
            <a:avLst/>
          </a:prstGeom>
          <a:solidFill>
            <a:srgbClr val="FFFFFF"/>
          </a:solidFill>
          <a:ln>
            <a:solidFill>
              <a:schemeClr val="accent1"/>
            </a:solidFill>
          </a:ln>
        </p:spPr>
      </p:pic>
    </p:spTree>
    <p:extLst>
      <p:ext uri="{BB962C8B-B14F-4D97-AF65-F5344CB8AC3E}">
        <p14:creationId xmlns:p14="http://schemas.microsoft.com/office/powerpoint/2010/main" val="155953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2D120E-99D0-A143-9AF4-FEEC3332B0BE}"/>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2</a:t>
            </a:fld>
            <a:endParaRPr lang="en-GB"/>
          </a:p>
        </p:txBody>
      </p:sp>
      <p:sp>
        <p:nvSpPr>
          <p:cNvPr id="5" name="Content Placeholder 4">
            <a:extLst>
              <a:ext uri="{FF2B5EF4-FFF2-40B4-BE49-F238E27FC236}">
                <a16:creationId xmlns:a16="http://schemas.microsoft.com/office/drawing/2014/main" id="{044583A8-6787-52F6-A16B-DB7141CE1CAC}"/>
              </a:ext>
            </a:extLst>
          </p:cNvPr>
          <p:cNvSpPr>
            <a:spLocks noGrp="1"/>
          </p:cNvSpPr>
          <p:nvPr>
            <p:ph idx="1"/>
          </p:nvPr>
        </p:nvSpPr>
        <p:spPr/>
        <p:txBody>
          <a:bodyPr/>
          <a:lstStyle/>
          <a:p>
            <a:r>
              <a:rPr lang="en-GB" dirty="0"/>
              <a:t>Colt – who we are, what do we do</a:t>
            </a:r>
          </a:p>
          <a:p>
            <a:r>
              <a:rPr lang="en-GB" dirty="0"/>
              <a:t>Quiz</a:t>
            </a:r>
          </a:p>
          <a:p>
            <a:r>
              <a:rPr lang="en-GB" dirty="0"/>
              <a:t>Why are we doing this?</a:t>
            </a:r>
          </a:p>
          <a:p>
            <a:r>
              <a:rPr lang="en-GB" dirty="0"/>
              <a:t>What does this affect?</a:t>
            </a:r>
          </a:p>
          <a:p>
            <a:r>
              <a:rPr lang="en-GB" dirty="0"/>
              <a:t>New services</a:t>
            </a:r>
          </a:p>
        </p:txBody>
      </p:sp>
    </p:spTree>
    <p:extLst>
      <p:ext uri="{BB962C8B-B14F-4D97-AF65-F5344CB8AC3E}">
        <p14:creationId xmlns:p14="http://schemas.microsoft.com/office/powerpoint/2010/main" val="4002636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olar panels in a city&#10;&#10;Description automatically generated">
            <a:extLst>
              <a:ext uri="{FF2B5EF4-FFF2-40B4-BE49-F238E27FC236}">
                <a16:creationId xmlns:a16="http://schemas.microsoft.com/office/drawing/2014/main" id="{8DA1B959-62DA-EC1D-1A10-92AA61620C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586" r="16586"/>
          <a:stretch>
            <a:fillRect/>
          </a:stretch>
        </p:blipFill>
        <p:spPr/>
      </p:pic>
      <p:sp>
        <p:nvSpPr>
          <p:cNvPr id="5" name="Slide Number Placeholder 4">
            <a:extLst>
              <a:ext uri="{FF2B5EF4-FFF2-40B4-BE49-F238E27FC236}">
                <a16:creationId xmlns:a16="http://schemas.microsoft.com/office/drawing/2014/main" id="{7C63B111-3111-94F3-8589-923D7F959598}"/>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20</a:t>
            </a:fld>
            <a:endParaRPr lang="en-GB"/>
          </a:p>
        </p:txBody>
      </p:sp>
      <p:sp>
        <p:nvSpPr>
          <p:cNvPr id="8" name="Rectangle: Rounded Corners 18">
            <a:extLst>
              <a:ext uri="{FF2B5EF4-FFF2-40B4-BE49-F238E27FC236}">
                <a16:creationId xmlns:a16="http://schemas.microsoft.com/office/drawing/2014/main" id="{DC849117-718C-1F2E-AC3D-65AC3A12B524}"/>
              </a:ext>
            </a:extLst>
          </p:cNvPr>
          <p:cNvSpPr/>
          <p:nvPr/>
        </p:nvSpPr>
        <p:spPr>
          <a:xfrm>
            <a:off x="483478" y="1471541"/>
            <a:ext cx="5351422" cy="4922800"/>
          </a:xfrm>
          <a:prstGeom prst="roundRect">
            <a:avLst>
              <a:gd name="adj" fmla="val 0"/>
            </a:avLst>
          </a:prstGeom>
          <a:noFill/>
          <a:ln w="31750">
            <a:solidFill>
              <a:schemeClr val="bg2">
                <a:lumMod val="75000"/>
              </a:schemeClr>
            </a:solidFill>
            <a:prstDash val="sysDash"/>
            <a:extLst>
              <a:ext uri="{C807C97D-BFC1-408E-A445-0C87EB9F89A2}">
                <ask:lineSketchStyleProps xmlns:ask="http://schemas.microsoft.com/office/drawing/2018/sketchyshapes" sd="1219033472">
                  <a:custGeom>
                    <a:avLst/>
                    <a:gdLst>
                      <a:gd name="connsiteX0" fmla="*/ 0 w 4733702"/>
                      <a:gd name="connsiteY0" fmla="*/ 0 h 4922800"/>
                      <a:gd name="connsiteX1" fmla="*/ 0 w 4733702"/>
                      <a:gd name="connsiteY1" fmla="*/ 0 h 4922800"/>
                      <a:gd name="connsiteX2" fmla="*/ 628906 w 4733702"/>
                      <a:gd name="connsiteY2" fmla="*/ 0 h 4922800"/>
                      <a:gd name="connsiteX3" fmla="*/ 1163138 w 4733702"/>
                      <a:gd name="connsiteY3" fmla="*/ 0 h 4922800"/>
                      <a:gd name="connsiteX4" fmla="*/ 1934055 w 4733702"/>
                      <a:gd name="connsiteY4" fmla="*/ 0 h 4922800"/>
                      <a:gd name="connsiteX5" fmla="*/ 2562962 w 4733702"/>
                      <a:gd name="connsiteY5" fmla="*/ 0 h 4922800"/>
                      <a:gd name="connsiteX6" fmla="*/ 3191868 w 4733702"/>
                      <a:gd name="connsiteY6" fmla="*/ 0 h 4922800"/>
                      <a:gd name="connsiteX7" fmla="*/ 3962785 w 4733702"/>
                      <a:gd name="connsiteY7" fmla="*/ 0 h 4922800"/>
                      <a:gd name="connsiteX8" fmla="*/ 4733702 w 4733702"/>
                      <a:gd name="connsiteY8" fmla="*/ 0 h 4922800"/>
                      <a:gd name="connsiteX9" fmla="*/ 4733702 w 4733702"/>
                      <a:gd name="connsiteY9" fmla="*/ 0 h 4922800"/>
                      <a:gd name="connsiteX10" fmla="*/ 4733702 w 4733702"/>
                      <a:gd name="connsiteY10" fmla="*/ 713806 h 4922800"/>
                      <a:gd name="connsiteX11" fmla="*/ 4733702 w 4733702"/>
                      <a:gd name="connsiteY11" fmla="*/ 1230700 h 4922800"/>
                      <a:gd name="connsiteX12" fmla="*/ 4733702 w 4733702"/>
                      <a:gd name="connsiteY12" fmla="*/ 1747594 h 4922800"/>
                      <a:gd name="connsiteX13" fmla="*/ 4733702 w 4733702"/>
                      <a:gd name="connsiteY13" fmla="*/ 2362944 h 4922800"/>
                      <a:gd name="connsiteX14" fmla="*/ 4733702 w 4733702"/>
                      <a:gd name="connsiteY14" fmla="*/ 3027522 h 4922800"/>
                      <a:gd name="connsiteX15" fmla="*/ 4733702 w 4733702"/>
                      <a:gd name="connsiteY15" fmla="*/ 3495188 h 4922800"/>
                      <a:gd name="connsiteX16" fmla="*/ 4733702 w 4733702"/>
                      <a:gd name="connsiteY16" fmla="*/ 4110538 h 4922800"/>
                      <a:gd name="connsiteX17" fmla="*/ 4733702 w 4733702"/>
                      <a:gd name="connsiteY17" fmla="*/ 4922800 h 4922800"/>
                      <a:gd name="connsiteX18" fmla="*/ 4733702 w 4733702"/>
                      <a:gd name="connsiteY18" fmla="*/ 4922800 h 4922800"/>
                      <a:gd name="connsiteX19" fmla="*/ 4057459 w 4733702"/>
                      <a:gd name="connsiteY19" fmla="*/ 4922800 h 4922800"/>
                      <a:gd name="connsiteX20" fmla="*/ 3286542 w 4733702"/>
                      <a:gd name="connsiteY20" fmla="*/ 4922800 h 4922800"/>
                      <a:gd name="connsiteX21" fmla="*/ 2610299 w 4733702"/>
                      <a:gd name="connsiteY21" fmla="*/ 4922800 h 4922800"/>
                      <a:gd name="connsiteX22" fmla="*/ 2076066 w 4733702"/>
                      <a:gd name="connsiteY22" fmla="*/ 4922800 h 4922800"/>
                      <a:gd name="connsiteX23" fmla="*/ 1494497 w 4733702"/>
                      <a:gd name="connsiteY23" fmla="*/ 4922800 h 4922800"/>
                      <a:gd name="connsiteX24" fmla="*/ 723580 w 4733702"/>
                      <a:gd name="connsiteY24" fmla="*/ 4922800 h 4922800"/>
                      <a:gd name="connsiteX25" fmla="*/ 0 w 4733702"/>
                      <a:gd name="connsiteY25" fmla="*/ 4922800 h 4922800"/>
                      <a:gd name="connsiteX26" fmla="*/ 0 w 4733702"/>
                      <a:gd name="connsiteY26" fmla="*/ 4922800 h 4922800"/>
                      <a:gd name="connsiteX27" fmla="*/ 0 w 4733702"/>
                      <a:gd name="connsiteY27" fmla="*/ 4405906 h 4922800"/>
                      <a:gd name="connsiteX28" fmla="*/ 0 w 4733702"/>
                      <a:gd name="connsiteY28" fmla="*/ 3839784 h 4922800"/>
                      <a:gd name="connsiteX29" fmla="*/ 0 w 4733702"/>
                      <a:gd name="connsiteY29" fmla="*/ 3372118 h 4922800"/>
                      <a:gd name="connsiteX30" fmla="*/ 0 w 4733702"/>
                      <a:gd name="connsiteY30" fmla="*/ 2904452 h 4922800"/>
                      <a:gd name="connsiteX31" fmla="*/ 0 w 4733702"/>
                      <a:gd name="connsiteY31" fmla="*/ 2239874 h 4922800"/>
                      <a:gd name="connsiteX32" fmla="*/ 0 w 4733702"/>
                      <a:gd name="connsiteY32" fmla="*/ 1722980 h 4922800"/>
                      <a:gd name="connsiteX33" fmla="*/ 0 w 4733702"/>
                      <a:gd name="connsiteY33" fmla="*/ 1009174 h 4922800"/>
                      <a:gd name="connsiteX34" fmla="*/ 0 w 4733702"/>
                      <a:gd name="connsiteY34" fmla="*/ 0 h 492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33702" h="4922800" extrusionOk="0">
                        <a:moveTo>
                          <a:pt x="0" y="0"/>
                        </a:moveTo>
                        <a:lnTo>
                          <a:pt x="0" y="0"/>
                        </a:lnTo>
                        <a:cubicBezTo>
                          <a:pt x="181200" y="28173"/>
                          <a:pt x="413859" y="29059"/>
                          <a:pt x="628906" y="0"/>
                        </a:cubicBezTo>
                        <a:cubicBezTo>
                          <a:pt x="843953" y="-29059"/>
                          <a:pt x="995412" y="-23473"/>
                          <a:pt x="1163138" y="0"/>
                        </a:cubicBezTo>
                        <a:cubicBezTo>
                          <a:pt x="1330864" y="23473"/>
                          <a:pt x="1678767" y="34682"/>
                          <a:pt x="1934055" y="0"/>
                        </a:cubicBezTo>
                        <a:cubicBezTo>
                          <a:pt x="2189343" y="-34682"/>
                          <a:pt x="2317892" y="29839"/>
                          <a:pt x="2562962" y="0"/>
                        </a:cubicBezTo>
                        <a:cubicBezTo>
                          <a:pt x="2808032" y="-29839"/>
                          <a:pt x="2969069" y="-24336"/>
                          <a:pt x="3191868" y="0"/>
                        </a:cubicBezTo>
                        <a:cubicBezTo>
                          <a:pt x="3414667" y="24336"/>
                          <a:pt x="3700043" y="36429"/>
                          <a:pt x="3962785" y="0"/>
                        </a:cubicBezTo>
                        <a:cubicBezTo>
                          <a:pt x="4225527" y="-36429"/>
                          <a:pt x="4492521" y="36442"/>
                          <a:pt x="4733702" y="0"/>
                        </a:cubicBezTo>
                        <a:lnTo>
                          <a:pt x="4733702" y="0"/>
                        </a:lnTo>
                        <a:cubicBezTo>
                          <a:pt x="4751835" y="338372"/>
                          <a:pt x="4768305" y="391954"/>
                          <a:pt x="4733702" y="713806"/>
                        </a:cubicBezTo>
                        <a:cubicBezTo>
                          <a:pt x="4699099" y="1035658"/>
                          <a:pt x="4717010" y="1096298"/>
                          <a:pt x="4733702" y="1230700"/>
                        </a:cubicBezTo>
                        <a:cubicBezTo>
                          <a:pt x="4750394" y="1365102"/>
                          <a:pt x="4734651" y="1511749"/>
                          <a:pt x="4733702" y="1747594"/>
                        </a:cubicBezTo>
                        <a:cubicBezTo>
                          <a:pt x="4732753" y="1983439"/>
                          <a:pt x="4707724" y="2123533"/>
                          <a:pt x="4733702" y="2362944"/>
                        </a:cubicBezTo>
                        <a:cubicBezTo>
                          <a:pt x="4759681" y="2602355"/>
                          <a:pt x="4757143" y="2869734"/>
                          <a:pt x="4733702" y="3027522"/>
                        </a:cubicBezTo>
                        <a:cubicBezTo>
                          <a:pt x="4710261" y="3185310"/>
                          <a:pt x="4735413" y="3323423"/>
                          <a:pt x="4733702" y="3495188"/>
                        </a:cubicBezTo>
                        <a:cubicBezTo>
                          <a:pt x="4731991" y="3666953"/>
                          <a:pt x="4733606" y="3851027"/>
                          <a:pt x="4733702" y="4110538"/>
                        </a:cubicBezTo>
                        <a:cubicBezTo>
                          <a:pt x="4733799" y="4370049"/>
                          <a:pt x="4730714" y="4587022"/>
                          <a:pt x="4733702" y="4922800"/>
                        </a:cubicBezTo>
                        <a:lnTo>
                          <a:pt x="4733702" y="4922800"/>
                        </a:lnTo>
                        <a:cubicBezTo>
                          <a:pt x="4436465" y="4902155"/>
                          <a:pt x="4278582" y="4926241"/>
                          <a:pt x="4057459" y="4922800"/>
                        </a:cubicBezTo>
                        <a:cubicBezTo>
                          <a:pt x="3836336" y="4919359"/>
                          <a:pt x="3562922" y="4902691"/>
                          <a:pt x="3286542" y="4922800"/>
                        </a:cubicBezTo>
                        <a:cubicBezTo>
                          <a:pt x="3010162" y="4942909"/>
                          <a:pt x="2861915" y="4900117"/>
                          <a:pt x="2610299" y="4922800"/>
                        </a:cubicBezTo>
                        <a:cubicBezTo>
                          <a:pt x="2358683" y="4945483"/>
                          <a:pt x="2260314" y="4923486"/>
                          <a:pt x="2076066" y="4922800"/>
                        </a:cubicBezTo>
                        <a:cubicBezTo>
                          <a:pt x="1891818" y="4922114"/>
                          <a:pt x="1748262" y="4905405"/>
                          <a:pt x="1494497" y="4922800"/>
                        </a:cubicBezTo>
                        <a:cubicBezTo>
                          <a:pt x="1240732" y="4940195"/>
                          <a:pt x="913615" y="4940909"/>
                          <a:pt x="723580" y="4922800"/>
                        </a:cubicBezTo>
                        <a:cubicBezTo>
                          <a:pt x="533545" y="4904691"/>
                          <a:pt x="309293" y="4919694"/>
                          <a:pt x="0" y="4922800"/>
                        </a:cubicBezTo>
                        <a:lnTo>
                          <a:pt x="0" y="4922800"/>
                        </a:lnTo>
                        <a:cubicBezTo>
                          <a:pt x="6486" y="4674200"/>
                          <a:pt x="1660" y="4647132"/>
                          <a:pt x="0" y="4405906"/>
                        </a:cubicBezTo>
                        <a:cubicBezTo>
                          <a:pt x="-1660" y="4164680"/>
                          <a:pt x="-6910" y="4008849"/>
                          <a:pt x="0" y="3839784"/>
                        </a:cubicBezTo>
                        <a:cubicBezTo>
                          <a:pt x="6910" y="3670719"/>
                          <a:pt x="-5502" y="3569325"/>
                          <a:pt x="0" y="3372118"/>
                        </a:cubicBezTo>
                        <a:cubicBezTo>
                          <a:pt x="5502" y="3174911"/>
                          <a:pt x="6165" y="3051817"/>
                          <a:pt x="0" y="2904452"/>
                        </a:cubicBezTo>
                        <a:cubicBezTo>
                          <a:pt x="-6165" y="2757087"/>
                          <a:pt x="9103" y="2386712"/>
                          <a:pt x="0" y="2239874"/>
                        </a:cubicBezTo>
                        <a:cubicBezTo>
                          <a:pt x="-9103" y="2093036"/>
                          <a:pt x="18415" y="1863370"/>
                          <a:pt x="0" y="1722980"/>
                        </a:cubicBezTo>
                        <a:cubicBezTo>
                          <a:pt x="-18415" y="1582590"/>
                          <a:pt x="-17387" y="1281710"/>
                          <a:pt x="0" y="1009174"/>
                        </a:cubicBezTo>
                        <a:cubicBezTo>
                          <a:pt x="17387" y="736638"/>
                          <a:pt x="-14235" y="44389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B3ABC8-4DFE-31EF-7C52-59AA3BC51575}"/>
              </a:ext>
            </a:extLst>
          </p:cNvPr>
          <p:cNvSpPr/>
          <p:nvPr/>
        </p:nvSpPr>
        <p:spPr>
          <a:xfrm>
            <a:off x="785202" y="3361406"/>
            <a:ext cx="2573911" cy="584775"/>
          </a:xfrm>
          <a:prstGeom prst="rect">
            <a:avLst/>
          </a:prstGeom>
        </p:spPr>
        <p:txBody>
          <a:bodyPr wrap="none">
            <a:spAutoFit/>
          </a:bodyPr>
          <a:lstStyle/>
          <a:p>
            <a:pPr algn="ctr"/>
            <a:r>
              <a:rPr lang="en-GB" sz="1600" dirty="0" err="1">
                <a:solidFill>
                  <a:schemeClr val="tx2"/>
                </a:solidFill>
              </a:rPr>
              <a:t>EcoVadis</a:t>
            </a:r>
            <a:r>
              <a:rPr lang="en-GB" sz="1600" dirty="0">
                <a:solidFill>
                  <a:schemeClr val="tx2"/>
                </a:solidFill>
              </a:rPr>
              <a:t> </a:t>
            </a:r>
            <a:r>
              <a:rPr lang="en-GB" sz="1600" b="1" dirty="0">
                <a:solidFill>
                  <a:schemeClr val="bg1">
                    <a:lumMod val="65000"/>
                  </a:schemeClr>
                </a:solidFill>
              </a:rPr>
              <a:t>Platinum</a:t>
            </a:r>
            <a:r>
              <a:rPr lang="en-GB" sz="1600" dirty="0">
                <a:solidFill>
                  <a:schemeClr val="tx2"/>
                </a:solidFill>
              </a:rPr>
              <a:t> Medal</a:t>
            </a:r>
          </a:p>
          <a:p>
            <a:pPr algn="ctr"/>
            <a:r>
              <a:rPr lang="en-GB" sz="1600" b="1" dirty="0">
                <a:solidFill>
                  <a:schemeClr val="tx2"/>
                </a:solidFill>
              </a:rPr>
              <a:t>Top 1% </a:t>
            </a:r>
            <a:r>
              <a:rPr lang="en-GB" sz="1600" dirty="0">
                <a:solidFill>
                  <a:schemeClr val="tx2"/>
                </a:solidFill>
              </a:rPr>
              <a:t>of all companies.</a:t>
            </a:r>
          </a:p>
        </p:txBody>
      </p:sp>
      <p:sp>
        <p:nvSpPr>
          <p:cNvPr id="10" name="Rectangle 9">
            <a:extLst>
              <a:ext uri="{FF2B5EF4-FFF2-40B4-BE49-F238E27FC236}">
                <a16:creationId xmlns:a16="http://schemas.microsoft.com/office/drawing/2014/main" id="{C4B98844-7914-C243-ED49-54107EF2C00D}"/>
              </a:ext>
            </a:extLst>
          </p:cNvPr>
          <p:cNvSpPr/>
          <p:nvPr/>
        </p:nvSpPr>
        <p:spPr>
          <a:xfrm>
            <a:off x="1099598" y="5413878"/>
            <a:ext cx="4465573" cy="584775"/>
          </a:xfrm>
          <a:prstGeom prst="rect">
            <a:avLst/>
          </a:prstGeom>
        </p:spPr>
        <p:txBody>
          <a:bodyPr wrap="square">
            <a:spAutoFit/>
          </a:bodyPr>
          <a:lstStyle/>
          <a:p>
            <a:pPr algn="ctr"/>
            <a:r>
              <a:rPr lang="en-GB" sz="1600">
                <a:solidFill>
                  <a:schemeClr val="tx2"/>
                </a:solidFill>
              </a:rPr>
              <a:t>Shortlisted for </a:t>
            </a:r>
            <a:r>
              <a:rPr lang="en-US" sz="1600">
                <a:solidFill>
                  <a:schemeClr val="tx2"/>
                </a:solidFill>
              </a:rPr>
              <a:t>employee engagement &amp; behavior change </a:t>
            </a:r>
            <a:r>
              <a:rPr lang="en-US" sz="1600" b="1">
                <a:solidFill>
                  <a:schemeClr val="tx2"/>
                </a:solidFill>
              </a:rPr>
              <a:t>Initiative of the Year</a:t>
            </a:r>
            <a:endParaRPr lang="en-GB" sz="1600" b="1">
              <a:solidFill>
                <a:schemeClr val="tx2"/>
              </a:solidFill>
            </a:endParaRPr>
          </a:p>
        </p:txBody>
      </p:sp>
      <p:pic>
        <p:nvPicPr>
          <p:cNvPr id="11" name="Picture 2" descr="Carbon Disclosure Project - Wikipedia">
            <a:extLst>
              <a:ext uri="{FF2B5EF4-FFF2-40B4-BE49-F238E27FC236}">
                <a16:creationId xmlns:a16="http://schemas.microsoft.com/office/drawing/2014/main" id="{CD6850A0-E8FE-9E44-B01F-D3B79989A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573" y="2374665"/>
            <a:ext cx="1918682" cy="6747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Sustainability Leaders Awards ceremony, which will reveal our winners, takes place as an in-person event at the Park Plaza London Westminster hotel on Wednesday 2 February 2022">
            <a:extLst>
              <a:ext uri="{FF2B5EF4-FFF2-40B4-BE49-F238E27FC236}">
                <a16:creationId xmlns:a16="http://schemas.microsoft.com/office/drawing/2014/main" id="{45FF56AF-DFCC-3B3E-F0AE-FAC1862278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067" b="32213"/>
          <a:stretch/>
        </p:blipFill>
        <p:spPr bwMode="auto">
          <a:xfrm>
            <a:off x="1118184" y="4324209"/>
            <a:ext cx="4309077" cy="7909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1B5EA39-E71B-CBA6-F542-16F1397D77F5}"/>
              </a:ext>
            </a:extLst>
          </p:cNvPr>
          <p:cNvSpPr/>
          <p:nvPr/>
        </p:nvSpPr>
        <p:spPr>
          <a:xfrm>
            <a:off x="3374600" y="3348166"/>
            <a:ext cx="2517869" cy="584775"/>
          </a:xfrm>
          <a:prstGeom prst="rect">
            <a:avLst/>
          </a:prstGeom>
        </p:spPr>
        <p:txBody>
          <a:bodyPr wrap="none">
            <a:spAutoFit/>
          </a:bodyPr>
          <a:lstStyle/>
          <a:p>
            <a:pPr algn="ctr"/>
            <a:r>
              <a:rPr lang="en-GB" sz="1600" dirty="0">
                <a:solidFill>
                  <a:schemeClr val="tx2"/>
                </a:solidFill>
              </a:rPr>
              <a:t>CDP </a:t>
            </a:r>
          </a:p>
          <a:p>
            <a:pPr algn="ctr"/>
            <a:r>
              <a:rPr lang="en-GB" sz="1600" dirty="0">
                <a:solidFill>
                  <a:schemeClr val="tx2"/>
                </a:solidFill>
              </a:rPr>
              <a:t>Awarded A rating in 2024.</a:t>
            </a:r>
          </a:p>
        </p:txBody>
      </p:sp>
      <p:pic>
        <p:nvPicPr>
          <p:cNvPr id="14" name="Picture 13" descr="A white circle with black text and green ribbon&#10;&#10;Description automatically generated">
            <a:extLst>
              <a:ext uri="{FF2B5EF4-FFF2-40B4-BE49-F238E27FC236}">
                <a16:creationId xmlns:a16="http://schemas.microsoft.com/office/drawing/2014/main" id="{4ED70F5D-CF90-C193-4376-2AE3020D2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535" y="1711774"/>
            <a:ext cx="1589193" cy="1589193"/>
          </a:xfrm>
          <a:prstGeom prst="rect">
            <a:avLst/>
          </a:prstGeom>
        </p:spPr>
      </p:pic>
      <p:pic>
        <p:nvPicPr>
          <p:cNvPr id="16" name="Picture 15">
            <a:extLst>
              <a:ext uri="{FF2B5EF4-FFF2-40B4-BE49-F238E27FC236}">
                <a16:creationId xmlns:a16="http://schemas.microsoft.com/office/drawing/2014/main" id="{D950394C-2A32-28AA-67A5-882B5E38A34D}"/>
              </a:ext>
            </a:extLst>
          </p:cNvPr>
          <p:cNvPicPr>
            <a:picLocks noChangeAspect="1"/>
          </p:cNvPicPr>
          <p:nvPr/>
        </p:nvPicPr>
        <p:blipFill>
          <a:blip r:embed="rId6"/>
          <a:stretch>
            <a:fillRect/>
          </a:stretch>
        </p:blipFill>
        <p:spPr>
          <a:xfrm>
            <a:off x="432000" y="324000"/>
            <a:ext cx="1212850" cy="806450"/>
          </a:xfrm>
          <a:prstGeom prst="rect">
            <a:avLst/>
          </a:prstGeom>
        </p:spPr>
      </p:pic>
    </p:spTree>
    <p:extLst>
      <p:ext uri="{BB962C8B-B14F-4D97-AF65-F5344CB8AC3E}">
        <p14:creationId xmlns:p14="http://schemas.microsoft.com/office/powerpoint/2010/main" val="368916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42619-E940-769F-5B8B-D272B91DC34B}"/>
              </a:ext>
            </a:extLst>
          </p:cNvPr>
          <p:cNvSpPr>
            <a:spLocks noGrp="1"/>
          </p:cNvSpPr>
          <p:nvPr>
            <p:ph type="sldNum" sz="quarter" idx="12"/>
          </p:nvPr>
        </p:nvSpPr>
        <p:spPr>
          <a:xfrm>
            <a:off x="11264553" y="6262379"/>
            <a:ext cx="442800" cy="226800"/>
          </a:xfrm>
        </p:spPr>
        <p:txBody>
          <a:bodyPr/>
          <a:lstStyle/>
          <a:p>
            <a:pPr algn="r">
              <a:lnSpc>
                <a:spcPts val="970"/>
              </a:lnSpc>
            </a:pPr>
            <a:fld id="{24A935F8-6F02-46CF-898B-F9D6B7DB9D8E}" type="slidenum">
              <a:rPr lang="en-GB" smtClean="0"/>
              <a:pPr algn="r">
                <a:lnSpc>
                  <a:spcPts val="970"/>
                </a:lnSpc>
              </a:pPr>
              <a:t>21</a:t>
            </a:fld>
            <a:endParaRPr lang="en-GB"/>
          </a:p>
        </p:txBody>
      </p:sp>
      <p:sp>
        <p:nvSpPr>
          <p:cNvPr id="3" name="Freeform: Shape 49">
            <a:extLst>
              <a:ext uri="{FF2B5EF4-FFF2-40B4-BE49-F238E27FC236}">
                <a16:creationId xmlns:a16="http://schemas.microsoft.com/office/drawing/2014/main" id="{AC9B2BE4-7968-64AC-9261-253AE75EC531}"/>
              </a:ext>
            </a:extLst>
          </p:cNvPr>
          <p:cNvSpPr/>
          <p:nvPr/>
        </p:nvSpPr>
        <p:spPr>
          <a:xfrm>
            <a:off x="0" y="0"/>
            <a:ext cx="12192000" cy="3925455"/>
          </a:xfrm>
          <a:custGeom>
            <a:avLst/>
            <a:gdLst>
              <a:gd name="connsiteX0" fmla="*/ 0 w 19477038"/>
              <a:gd name="connsiteY0" fmla="*/ 0 h 6280728"/>
              <a:gd name="connsiteX1" fmla="*/ 19477038 w 19477038"/>
              <a:gd name="connsiteY1" fmla="*/ 0 h 6280728"/>
              <a:gd name="connsiteX2" fmla="*/ 19477038 w 19477038"/>
              <a:gd name="connsiteY2" fmla="*/ 2641997 h 6280728"/>
              <a:gd name="connsiteX3" fmla="*/ 0 w 19477038"/>
              <a:gd name="connsiteY3" fmla="*/ 2641997 h 6280728"/>
            </a:gdLst>
            <a:ahLst/>
            <a:cxnLst>
              <a:cxn ang="0">
                <a:pos x="connsiteX0" y="connsiteY0"/>
              </a:cxn>
              <a:cxn ang="0">
                <a:pos x="connsiteX1" y="connsiteY1"/>
              </a:cxn>
              <a:cxn ang="0">
                <a:pos x="connsiteX2" y="connsiteY2"/>
              </a:cxn>
              <a:cxn ang="0">
                <a:pos x="connsiteX3" y="connsiteY3"/>
              </a:cxn>
            </a:cxnLst>
            <a:rect l="l" t="t" r="r" b="b"/>
            <a:pathLst>
              <a:path w="19477038" h="6280728">
                <a:moveTo>
                  <a:pt x="0" y="0"/>
                </a:moveTo>
                <a:lnTo>
                  <a:pt x="19477038" y="0"/>
                </a:lnTo>
                <a:lnTo>
                  <a:pt x="19477038" y="2641997"/>
                </a:lnTo>
                <a:cubicBezTo>
                  <a:pt x="15098614" y="6511331"/>
                  <a:pt x="6817071" y="8386204"/>
                  <a:pt x="0" y="2641997"/>
                </a:cubicBezTo>
                <a:close/>
              </a:path>
            </a:pathLst>
          </a:custGeom>
          <a:gradFill flip="none" rotWithShape="1">
            <a:gsLst>
              <a:gs pos="0">
                <a:srgbClr val="369ABA"/>
              </a:gs>
              <a:gs pos="57000">
                <a:srgbClr val="74BFAB"/>
              </a:gs>
            </a:gsLst>
            <a:lin ang="2700000" scaled="1"/>
            <a:tileRect/>
          </a:gradFill>
          <a:ln>
            <a:noFill/>
          </a:ln>
          <a:effectLst>
            <a:outerShdw sx="1000" sy="1000" algn="t" rotWithShape="0">
              <a:srgbClr val="D5D5D5">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reeform: Shape 40">
            <a:extLst>
              <a:ext uri="{FF2B5EF4-FFF2-40B4-BE49-F238E27FC236}">
                <a16:creationId xmlns:a16="http://schemas.microsoft.com/office/drawing/2014/main" id="{E70764EF-837E-5F93-C239-EE3012990B44}"/>
              </a:ext>
            </a:extLst>
          </p:cNvPr>
          <p:cNvSpPr>
            <a:spLocks/>
          </p:cNvSpPr>
          <p:nvPr/>
        </p:nvSpPr>
        <p:spPr bwMode="auto">
          <a:xfrm rot="12249020">
            <a:off x="1188200" y="-784396"/>
            <a:ext cx="1366400" cy="3449981"/>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FFFFFF">
                  <a:alpha val="42000"/>
                </a:srgbClr>
              </a:gs>
              <a:gs pos="100000">
                <a:srgbClr val="FFFFFF">
                  <a:alpha val="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c 4">
            <a:extLst>
              <a:ext uri="{FF2B5EF4-FFF2-40B4-BE49-F238E27FC236}">
                <a16:creationId xmlns:a16="http://schemas.microsoft.com/office/drawing/2014/main" id="{8135C395-0AC0-810D-B09D-75D3520EA6D2}"/>
              </a:ext>
            </a:extLst>
          </p:cNvPr>
          <p:cNvSpPr/>
          <p:nvPr/>
        </p:nvSpPr>
        <p:spPr>
          <a:xfrm>
            <a:off x="-3326698" y="-14661755"/>
            <a:ext cx="18845396" cy="18845396"/>
          </a:xfrm>
          <a:prstGeom prst="arc">
            <a:avLst>
              <a:gd name="adj1" fmla="val 2825850"/>
              <a:gd name="adj2" fmla="val 7546133"/>
            </a:avLst>
          </a:prstGeom>
          <a:ln w="95250" cap="rnd">
            <a:gradFill flip="none" rotWithShape="1">
              <a:gsLst>
                <a:gs pos="100000">
                  <a:srgbClr val="369ABA"/>
                </a:gs>
                <a:gs pos="46000">
                  <a:srgbClr val="74BFAB"/>
                </a:gs>
              </a:gsLst>
              <a:lin ang="0" scaled="1"/>
              <a:tileRect/>
            </a:gradFill>
            <a:round/>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ABA137A-2185-1170-19CA-4AF87865F85A}"/>
              </a:ext>
            </a:extLst>
          </p:cNvPr>
          <p:cNvSpPr/>
          <p:nvPr/>
        </p:nvSpPr>
        <p:spPr>
          <a:xfrm flipH="1">
            <a:off x="1189290" y="2406455"/>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solidFill>
                <a:latin typeface="Arial" panose="020B0604020202020204" pitchFamily="34" charset="0"/>
                <a:cs typeface="Arial" panose="020B0604020202020204" pitchFamily="34" charset="0"/>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accent2"/>
                </a:solidFill>
                <a:latin typeface="Arial" panose="020B0604020202020204" pitchFamily="34" charset="0"/>
                <a:cs typeface="Arial" panose="020B0604020202020204" pitchFamily="34" charset="0"/>
              </a:rPr>
              <a:t>G</a:t>
            </a:r>
            <a:r>
              <a:rPr kumimoji="0" lang="en-US" sz="16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Wh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accent2"/>
                </a:solidFill>
                <a:latin typeface="Arial" panose="020B0604020202020204" pitchFamily="34" charset="0"/>
                <a:cs typeface="Arial" panose="020B0604020202020204" pitchFamily="34" charset="0"/>
              </a:rPr>
              <a:t>per year</a:t>
            </a:r>
            <a:endParaRPr kumimoji="0" lang="en-US" sz="9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AA4FE74-23AD-E71D-548D-DB7788A2611D}"/>
              </a:ext>
            </a:extLst>
          </p:cNvPr>
          <p:cNvSpPr/>
          <p:nvPr/>
        </p:nvSpPr>
        <p:spPr>
          <a:xfrm flipH="1">
            <a:off x="3639643" y="3242221"/>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solidFill>
                <a:latin typeface="Arial" panose="020B0604020202020204" pitchFamily="34" charset="0"/>
                <a:cs typeface="Arial" panose="020B0604020202020204" pitchFamily="34" charset="0"/>
              </a:rPr>
              <a:t>9,500 kg CO2</a:t>
            </a:r>
            <a:r>
              <a:rPr lang="en-US" b="1" dirty="0">
                <a:solidFill>
                  <a:schemeClr val="accent2"/>
                </a:solidFill>
                <a:latin typeface="Arial" panose="020B0604020202020204" pitchFamily="34" charset="0"/>
                <a:cs typeface="Arial" panose="020B0604020202020204" pitchFamily="34" charset="0"/>
              </a:rPr>
              <a:t> </a:t>
            </a:r>
            <a:r>
              <a:rPr lang="en-US" sz="900" b="1" dirty="0">
                <a:solidFill>
                  <a:schemeClr val="accent2"/>
                </a:solidFill>
                <a:latin typeface="Arial" panose="020B0604020202020204" pitchFamily="34" charset="0"/>
                <a:cs typeface="Arial" panose="020B0604020202020204" pitchFamily="34" charset="0"/>
              </a:rPr>
              <a:t>per year*</a:t>
            </a:r>
            <a:endParaRPr kumimoji="0" lang="en-US" sz="18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33112A36-7FEB-8AD8-1D77-E9816206F3D0}"/>
              </a:ext>
            </a:extLst>
          </p:cNvPr>
          <p:cNvSpPr/>
          <p:nvPr/>
        </p:nvSpPr>
        <p:spPr>
          <a:xfrm flipH="1">
            <a:off x="9442555" y="2647141"/>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solidFill>
                <a:latin typeface="Arial" panose="020B0604020202020204" pitchFamily="34" charset="0"/>
                <a:cs typeface="Arial" panose="020B0604020202020204" pitchFamily="34" charset="0"/>
              </a:rPr>
              <a:t>53 Nodes</a:t>
            </a:r>
          </a:p>
        </p:txBody>
      </p:sp>
      <p:sp>
        <p:nvSpPr>
          <p:cNvPr id="9" name="Oval 8">
            <a:extLst>
              <a:ext uri="{FF2B5EF4-FFF2-40B4-BE49-F238E27FC236}">
                <a16:creationId xmlns:a16="http://schemas.microsoft.com/office/drawing/2014/main" id="{216B2769-582F-3641-B409-84AFA40C424E}"/>
              </a:ext>
            </a:extLst>
          </p:cNvPr>
          <p:cNvSpPr/>
          <p:nvPr/>
        </p:nvSpPr>
        <p:spPr>
          <a:xfrm flipH="1">
            <a:off x="6259418" y="3440318"/>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b="1" dirty="0">
                <a:solidFill>
                  <a:schemeClr val="accent2"/>
                </a:solidFill>
                <a:latin typeface="Arial" panose="020B0604020202020204" pitchFamily="34" charset="0"/>
                <a:cs typeface="Arial" panose="020B0604020202020204" pitchFamily="34" charset="0"/>
              </a:rPr>
              <a:t>70,000+</a:t>
            </a:r>
          </a:p>
          <a:p>
            <a:pPr lvl="0" algn="ctr">
              <a:defRPr/>
            </a:pPr>
            <a:r>
              <a:rPr lang="en-US" sz="1300" b="1" dirty="0">
                <a:solidFill>
                  <a:schemeClr val="accent2"/>
                </a:solidFill>
                <a:latin typeface="Arial" panose="020B0604020202020204" pitchFamily="34" charset="0"/>
                <a:cs typeface="Arial" panose="020B0604020202020204" pitchFamily="34" charset="0"/>
              </a:rPr>
              <a:t>devices</a:t>
            </a:r>
          </a:p>
        </p:txBody>
      </p:sp>
      <p:sp>
        <p:nvSpPr>
          <p:cNvPr id="10" name="Freeform: Shape 40">
            <a:extLst>
              <a:ext uri="{FF2B5EF4-FFF2-40B4-BE49-F238E27FC236}">
                <a16:creationId xmlns:a16="http://schemas.microsoft.com/office/drawing/2014/main" id="{7F588C1E-7433-9096-F462-ABDA0EEA77C9}"/>
              </a:ext>
            </a:extLst>
          </p:cNvPr>
          <p:cNvSpPr>
            <a:spLocks/>
          </p:cNvSpPr>
          <p:nvPr/>
        </p:nvSpPr>
        <p:spPr bwMode="auto">
          <a:xfrm rot="9417151">
            <a:off x="10624" y="-337567"/>
            <a:ext cx="1167072" cy="2946704"/>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FFFFFF">
                  <a:alpha val="51000"/>
                </a:srgbClr>
              </a:gs>
              <a:gs pos="100000">
                <a:srgbClr val="FFFFFF">
                  <a:alpha val="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40">
            <a:extLst>
              <a:ext uri="{FF2B5EF4-FFF2-40B4-BE49-F238E27FC236}">
                <a16:creationId xmlns:a16="http://schemas.microsoft.com/office/drawing/2014/main" id="{E35340BD-DE8E-E5FB-58D1-C4645B3BE2FA}"/>
              </a:ext>
            </a:extLst>
          </p:cNvPr>
          <p:cNvSpPr>
            <a:spLocks/>
          </p:cNvSpPr>
          <p:nvPr/>
        </p:nvSpPr>
        <p:spPr bwMode="auto">
          <a:xfrm rot="696709">
            <a:off x="931131" y="1250732"/>
            <a:ext cx="612606" cy="112724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FFFFFF">
                  <a:alpha val="3000"/>
                </a:srgbClr>
              </a:gs>
              <a:gs pos="100000">
                <a:srgbClr val="FFFFFF">
                  <a:alpha val="5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moving straight is what we do">
            <a:extLst>
              <a:ext uri="{FF2B5EF4-FFF2-40B4-BE49-F238E27FC236}">
                <a16:creationId xmlns:a16="http://schemas.microsoft.com/office/drawing/2014/main" id="{E81A9203-455A-EEBD-3DF1-EEE1E97E8FF8}"/>
              </a:ext>
            </a:extLst>
          </p:cNvPr>
          <p:cNvSpPr txBox="1"/>
          <p:nvPr/>
        </p:nvSpPr>
        <p:spPr>
          <a:xfrm>
            <a:off x="3325143" y="614695"/>
            <a:ext cx="5541714"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1"/>
                </a:solidFill>
                <a:latin typeface="Arial" panose="020B0604020202020204" pitchFamily="34" charset="0"/>
                <a:cs typeface="Arial" panose="020B0604020202020204" pitchFamily="34" charset="0"/>
              </a:rPr>
              <a:t>SDH- Sustainability</a:t>
            </a:r>
          </a:p>
        </p:txBody>
      </p:sp>
      <p:sp>
        <p:nvSpPr>
          <p:cNvPr id="13" name="TextBox 12">
            <a:extLst>
              <a:ext uri="{FF2B5EF4-FFF2-40B4-BE49-F238E27FC236}">
                <a16:creationId xmlns:a16="http://schemas.microsoft.com/office/drawing/2014/main" id="{933BE4FE-6A73-706E-921A-57A5D8D00979}"/>
              </a:ext>
            </a:extLst>
          </p:cNvPr>
          <p:cNvSpPr txBox="1"/>
          <p:nvPr/>
        </p:nvSpPr>
        <p:spPr>
          <a:xfrm>
            <a:off x="2383658" y="1225654"/>
            <a:ext cx="7405038" cy="997774"/>
          </a:xfrm>
          <a:prstGeom prst="rect">
            <a:avLst/>
          </a:prstGeom>
          <a:noFill/>
        </p:spPr>
        <p:txBody>
          <a:bodyPr wrap="square" lIns="25200" rIns="90000" rtlCol="0">
            <a:spAutoFit/>
          </a:bodyPr>
          <a:lstStyle/>
          <a:p>
            <a:pPr algn="ctr">
              <a:lnSpc>
                <a:spcPts val="1820"/>
              </a:lnSpc>
            </a:pPr>
            <a:r>
              <a:rPr lang="en-IN" sz="1400" dirty="0">
                <a:solidFill>
                  <a:schemeClr val="bg1"/>
                </a:solidFill>
                <a:latin typeface="Arial" panose="020B0604020202020204" pitchFamily="34" charset="0"/>
                <a:cs typeface="Arial" panose="020B0604020202020204" pitchFamily="34" charset="0"/>
              </a:rPr>
              <a:t>On our journey to become an ever more sustainable company by maximizing the positive impact we have on all our stakeholder groups while minimizing our negative impact throughout the value chain, SDH programme is contributing immensely, as we fulfil our vision. </a:t>
            </a:r>
          </a:p>
        </p:txBody>
      </p:sp>
      <p:grpSp>
        <p:nvGrpSpPr>
          <p:cNvPr id="14" name="Group 13">
            <a:extLst>
              <a:ext uri="{FF2B5EF4-FFF2-40B4-BE49-F238E27FC236}">
                <a16:creationId xmlns:a16="http://schemas.microsoft.com/office/drawing/2014/main" id="{16202778-48D0-6422-6B51-5B544E448D62}"/>
              </a:ext>
            </a:extLst>
          </p:cNvPr>
          <p:cNvGrpSpPr/>
          <p:nvPr/>
        </p:nvGrpSpPr>
        <p:grpSpPr>
          <a:xfrm>
            <a:off x="865634" y="3842851"/>
            <a:ext cx="1838260" cy="1288930"/>
            <a:chOff x="879881" y="3981272"/>
            <a:chExt cx="1838260" cy="1288930"/>
          </a:xfrm>
        </p:grpSpPr>
        <p:sp>
          <p:nvSpPr>
            <p:cNvPr id="15" name="Lorem ipsum dolor sit elit, consect loreretur adipiscing nisi aute.">
              <a:extLst>
                <a:ext uri="{FF2B5EF4-FFF2-40B4-BE49-F238E27FC236}">
                  <a16:creationId xmlns:a16="http://schemas.microsoft.com/office/drawing/2014/main" id="{93BA0EA8-1856-86EF-1192-F32DEAFC4DD4}"/>
                </a:ext>
              </a:extLst>
            </p:cNvPr>
            <p:cNvSpPr txBox="1"/>
            <p:nvPr/>
          </p:nvSpPr>
          <p:spPr>
            <a:xfrm>
              <a:off x="879881" y="3981272"/>
              <a:ext cx="1830494" cy="4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500"/>
                </a:lnSpc>
              </a:pPr>
              <a:r>
                <a:rPr lang="en-US" sz="1100" b="1" dirty="0">
                  <a:solidFill>
                    <a:schemeClr val="tx2"/>
                  </a:solidFill>
                  <a:latin typeface="Arial" panose="020B0604020202020204" pitchFamily="34" charset="0"/>
                  <a:cs typeface="Arial" panose="020B0604020202020204" pitchFamily="34" charset="0"/>
                </a:rPr>
                <a:t>Power consumption at Colt nodes in a year </a:t>
              </a:r>
            </a:p>
          </p:txBody>
        </p:sp>
        <p:sp>
          <p:nvSpPr>
            <p:cNvPr id="16" name="Lorem ipsum dolor sit elit, consect loreretur adipiscing nisi aute.">
              <a:extLst>
                <a:ext uri="{FF2B5EF4-FFF2-40B4-BE49-F238E27FC236}">
                  <a16:creationId xmlns:a16="http://schemas.microsoft.com/office/drawing/2014/main" id="{D2D5FF00-ED49-D90D-C1B5-5714A3FA37CB}"/>
                </a:ext>
              </a:extLst>
            </p:cNvPr>
            <p:cNvSpPr txBox="1"/>
            <p:nvPr/>
          </p:nvSpPr>
          <p:spPr>
            <a:xfrm>
              <a:off x="936522" y="4462224"/>
              <a:ext cx="1781619" cy="807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400"/>
                </a:lnSpc>
              </a:pPr>
              <a:r>
                <a:rPr lang="en-US" sz="1100" dirty="0">
                  <a:solidFill>
                    <a:schemeClr val="tx2"/>
                  </a:solidFill>
                  <a:latin typeface="Arial" panose="020B0604020202020204" pitchFamily="34" charset="0"/>
                  <a:cs typeface="Arial" panose="020B0604020202020204" pitchFamily="34" charset="0"/>
                </a:rPr>
                <a:t>By the end of the Programme, the power consumption will be reduced.</a:t>
              </a:r>
            </a:p>
          </p:txBody>
        </p:sp>
      </p:grpSp>
      <p:grpSp>
        <p:nvGrpSpPr>
          <p:cNvPr id="17" name="Group 16">
            <a:extLst>
              <a:ext uri="{FF2B5EF4-FFF2-40B4-BE49-F238E27FC236}">
                <a16:creationId xmlns:a16="http://schemas.microsoft.com/office/drawing/2014/main" id="{D33CA630-7CD6-DCE6-EAD9-469302FFC23F}"/>
              </a:ext>
            </a:extLst>
          </p:cNvPr>
          <p:cNvGrpSpPr/>
          <p:nvPr/>
        </p:nvGrpSpPr>
        <p:grpSpPr>
          <a:xfrm>
            <a:off x="3314916" y="4564521"/>
            <a:ext cx="1797661" cy="1469698"/>
            <a:chOff x="2980819" y="4702942"/>
            <a:chExt cx="1797661" cy="1469698"/>
          </a:xfrm>
        </p:grpSpPr>
        <p:sp>
          <p:nvSpPr>
            <p:cNvPr id="18" name="Lorem ipsum dolor sit elit, consect loreretur adipiscing nisi aute.">
              <a:extLst>
                <a:ext uri="{FF2B5EF4-FFF2-40B4-BE49-F238E27FC236}">
                  <a16:creationId xmlns:a16="http://schemas.microsoft.com/office/drawing/2014/main" id="{E140EDE2-8991-4A7D-0B15-89F44151FBA9}"/>
                </a:ext>
              </a:extLst>
            </p:cNvPr>
            <p:cNvSpPr txBox="1"/>
            <p:nvPr/>
          </p:nvSpPr>
          <p:spPr>
            <a:xfrm>
              <a:off x="2986767" y="4702942"/>
              <a:ext cx="1791713" cy="659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500"/>
                </a:lnSpc>
              </a:pPr>
              <a:r>
                <a:rPr lang="en-US" sz="1100" b="1" dirty="0">
                  <a:solidFill>
                    <a:schemeClr val="tx2"/>
                  </a:solidFill>
                  <a:latin typeface="Arial" panose="020B0604020202020204" pitchFamily="34" charset="0"/>
                  <a:cs typeface="Arial" panose="020B0604020202020204" pitchFamily="34" charset="0"/>
                </a:rPr>
                <a:t>C02 released in the environment to generate the electricity consumed </a:t>
              </a:r>
            </a:p>
          </p:txBody>
        </p:sp>
        <p:sp>
          <p:nvSpPr>
            <p:cNvPr id="19" name="Lorem ipsum dolor sit elit, consect loreretur adipiscing nisi aute.">
              <a:extLst>
                <a:ext uri="{FF2B5EF4-FFF2-40B4-BE49-F238E27FC236}">
                  <a16:creationId xmlns:a16="http://schemas.microsoft.com/office/drawing/2014/main" id="{0989C23C-6B28-94AF-E929-E30E715402D8}"/>
                </a:ext>
              </a:extLst>
            </p:cNvPr>
            <p:cNvSpPr txBox="1"/>
            <p:nvPr/>
          </p:nvSpPr>
          <p:spPr>
            <a:xfrm>
              <a:off x="2980819" y="5170571"/>
              <a:ext cx="1781619" cy="1002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400"/>
                </a:lnSpc>
              </a:pPr>
              <a:endParaRPr lang="en-US" sz="1050" dirty="0">
                <a:solidFill>
                  <a:schemeClr val="tx2"/>
                </a:solidFill>
                <a:latin typeface="Arial" panose="020B0604020202020204" pitchFamily="34" charset="0"/>
                <a:cs typeface="Arial" panose="020B0604020202020204" pitchFamily="34" charset="0"/>
              </a:endParaRPr>
            </a:p>
            <a:p>
              <a:pPr algn="ctr">
                <a:lnSpc>
                  <a:spcPts val="1400"/>
                </a:lnSpc>
              </a:pPr>
              <a:r>
                <a:rPr lang="en-US" sz="1050" dirty="0">
                  <a:solidFill>
                    <a:schemeClr val="tx2"/>
                  </a:solidFill>
                  <a:latin typeface="Arial" panose="020B0604020202020204" pitchFamily="34" charset="0"/>
                  <a:cs typeface="Arial" panose="020B0604020202020204" pitchFamily="34" charset="0"/>
                </a:rPr>
                <a:t>On the back of the reduced need of power, the C02 release in the environment will be reduced.</a:t>
              </a:r>
            </a:p>
          </p:txBody>
        </p:sp>
      </p:grpSp>
      <p:grpSp>
        <p:nvGrpSpPr>
          <p:cNvPr id="20" name="Group 19">
            <a:extLst>
              <a:ext uri="{FF2B5EF4-FFF2-40B4-BE49-F238E27FC236}">
                <a16:creationId xmlns:a16="http://schemas.microsoft.com/office/drawing/2014/main" id="{4498EA1D-D3FE-A7A4-3C62-19CE8C02B85F}"/>
              </a:ext>
            </a:extLst>
          </p:cNvPr>
          <p:cNvGrpSpPr/>
          <p:nvPr/>
        </p:nvGrpSpPr>
        <p:grpSpPr>
          <a:xfrm>
            <a:off x="6012942" y="4892475"/>
            <a:ext cx="1791713" cy="1284382"/>
            <a:chOff x="5214390" y="5030896"/>
            <a:chExt cx="1791713" cy="1284382"/>
          </a:xfrm>
        </p:grpSpPr>
        <p:sp>
          <p:nvSpPr>
            <p:cNvPr id="21" name="Lorem ipsum dolor sit elit, consect loreretur adipiscing nisi aute.">
              <a:extLst>
                <a:ext uri="{FF2B5EF4-FFF2-40B4-BE49-F238E27FC236}">
                  <a16:creationId xmlns:a16="http://schemas.microsoft.com/office/drawing/2014/main" id="{560FCB85-E7C7-C05D-6369-267F268FFDC7}"/>
                </a:ext>
              </a:extLst>
            </p:cNvPr>
            <p:cNvSpPr txBox="1"/>
            <p:nvPr/>
          </p:nvSpPr>
          <p:spPr>
            <a:xfrm>
              <a:off x="5214390" y="5030896"/>
              <a:ext cx="1791713" cy="4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500"/>
                </a:lnSpc>
              </a:pPr>
              <a:r>
                <a:rPr lang="en-US" sz="1100" b="1" dirty="0">
                  <a:solidFill>
                    <a:schemeClr val="tx2"/>
                  </a:solidFill>
                  <a:latin typeface="Arial" panose="020B0604020202020204" pitchFamily="34" charset="0"/>
                  <a:cs typeface="Arial" panose="020B0604020202020204" pitchFamily="34" charset="0"/>
                </a:rPr>
                <a:t>Devices freed up after migration</a:t>
              </a:r>
            </a:p>
          </p:txBody>
        </p:sp>
        <p:sp>
          <p:nvSpPr>
            <p:cNvPr id="22" name="Lorem ipsum dolor sit elit, consect loreretur adipiscing nisi aute.">
              <a:extLst>
                <a:ext uri="{FF2B5EF4-FFF2-40B4-BE49-F238E27FC236}">
                  <a16:creationId xmlns:a16="http://schemas.microsoft.com/office/drawing/2014/main" id="{DB5232CD-D4E9-1CA5-F02C-199604C48C04}"/>
                </a:ext>
              </a:extLst>
            </p:cNvPr>
            <p:cNvSpPr txBox="1"/>
            <p:nvPr/>
          </p:nvSpPr>
          <p:spPr>
            <a:xfrm>
              <a:off x="5221232" y="5507300"/>
              <a:ext cx="1781619" cy="807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400"/>
                </a:lnSpc>
              </a:pPr>
              <a:r>
                <a:rPr lang="en-US" sz="1100" dirty="0">
                  <a:solidFill>
                    <a:schemeClr val="tx2"/>
                  </a:solidFill>
                  <a:latin typeface="Arial" panose="020B0604020202020204" pitchFamily="34" charset="0"/>
                  <a:cs typeface="Arial" panose="020B0604020202020204" pitchFamily="34" charset="0"/>
                </a:rPr>
                <a:t>These devices will go via the circular economy framework . Hence, will be reused, recycled or sold</a:t>
              </a:r>
            </a:p>
          </p:txBody>
        </p:sp>
      </p:grpSp>
      <p:grpSp>
        <p:nvGrpSpPr>
          <p:cNvPr id="23" name="Group 22">
            <a:extLst>
              <a:ext uri="{FF2B5EF4-FFF2-40B4-BE49-F238E27FC236}">
                <a16:creationId xmlns:a16="http://schemas.microsoft.com/office/drawing/2014/main" id="{6495987D-427F-B6FB-D55F-BF79EB8ED0B7}"/>
              </a:ext>
            </a:extLst>
          </p:cNvPr>
          <p:cNvGrpSpPr/>
          <p:nvPr/>
        </p:nvGrpSpPr>
        <p:grpSpPr>
          <a:xfrm>
            <a:off x="9302177" y="4172637"/>
            <a:ext cx="1781619" cy="1823692"/>
            <a:chOff x="7429562" y="4702942"/>
            <a:chExt cx="1781619" cy="1823692"/>
          </a:xfrm>
        </p:grpSpPr>
        <p:sp>
          <p:nvSpPr>
            <p:cNvPr id="24" name="Lorem ipsum dolor sit elit, consect loreretur adipiscing nisi aute.">
              <a:extLst>
                <a:ext uri="{FF2B5EF4-FFF2-40B4-BE49-F238E27FC236}">
                  <a16:creationId xmlns:a16="http://schemas.microsoft.com/office/drawing/2014/main" id="{5B44027E-404C-EE7D-446D-EC73421366BF}"/>
                </a:ext>
              </a:extLst>
            </p:cNvPr>
            <p:cNvSpPr txBox="1"/>
            <p:nvPr/>
          </p:nvSpPr>
          <p:spPr>
            <a:xfrm>
              <a:off x="7635636" y="4702942"/>
              <a:ext cx="1371122" cy="471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500"/>
                </a:lnSpc>
              </a:pPr>
              <a:r>
                <a:rPr lang="en-US" sz="1100" b="1" dirty="0">
                  <a:solidFill>
                    <a:schemeClr val="tx2"/>
                  </a:solidFill>
                  <a:latin typeface="Arial" panose="020B0604020202020204" pitchFamily="34" charset="0"/>
                  <a:cs typeface="Arial" panose="020B0604020202020204" pitchFamily="34" charset="0"/>
                </a:rPr>
                <a:t>Opportunities to remove equipment</a:t>
              </a:r>
            </a:p>
          </p:txBody>
        </p:sp>
        <p:sp>
          <p:nvSpPr>
            <p:cNvPr id="25" name="Lorem ipsum dolor sit elit, consect loreretur adipiscing nisi aute.">
              <a:extLst>
                <a:ext uri="{FF2B5EF4-FFF2-40B4-BE49-F238E27FC236}">
                  <a16:creationId xmlns:a16="http://schemas.microsoft.com/office/drawing/2014/main" id="{E02F9EC7-FBF3-0A15-2B89-7CA7D944923D}"/>
                </a:ext>
              </a:extLst>
            </p:cNvPr>
            <p:cNvSpPr txBox="1"/>
            <p:nvPr/>
          </p:nvSpPr>
          <p:spPr>
            <a:xfrm>
              <a:off x="7429562" y="5174917"/>
              <a:ext cx="1781619" cy="1351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ctr">
                <a:lnSpc>
                  <a:spcPts val="1400"/>
                </a:lnSpc>
              </a:pPr>
              <a:r>
                <a:rPr lang="en-US" sz="1100" dirty="0">
                  <a:effectLst/>
                  <a:latin typeface="Calibri" panose="020F0502020204030204" pitchFamily="34" charset="0"/>
                  <a:ea typeface="Times New Roman" panose="02020603050405020304" pitchFamily="18" charset="0"/>
                </a:rPr>
                <a:t>All SDH TDM equipment removed from the 7 nodes.</a:t>
              </a:r>
            </a:p>
            <a:p>
              <a:pPr algn="ctr">
                <a:lnSpc>
                  <a:spcPts val="1400"/>
                </a:lnSpc>
              </a:pPr>
              <a:endParaRPr lang="en-US" sz="1100" dirty="0">
                <a:latin typeface="Calibri" panose="020F0502020204030204" pitchFamily="34" charset="0"/>
                <a:ea typeface="Yu Gothic" panose="020B0400000000000000" pitchFamily="34" charset="-128"/>
              </a:endParaRPr>
            </a:p>
            <a:p>
              <a:pPr algn="ctr">
                <a:lnSpc>
                  <a:spcPts val="1400"/>
                </a:lnSpc>
              </a:pPr>
              <a:r>
                <a:rPr lang="en-US" sz="1100" dirty="0">
                  <a:effectLst/>
                  <a:latin typeface="Calibri" panose="020F0502020204030204" pitchFamily="34" charset="0"/>
                  <a:ea typeface="Yu Gothic" panose="020B0400000000000000" pitchFamily="34" charset="-128"/>
                </a:rPr>
                <a:t>Equipment recovery and recycling is self funding due to precious metals and value of copper. </a:t>
              </a:r>
            </a:p>
          </p:txBody>
        </p:sp>
      </p:grpSp>
      <p:sp>
        <p:nvSpPr>
          <p:cNvPr id="26" name="TextBox 25">
            <a:extLst>
              <a:ext uri="{FF2B5EF4-FFF2-40B4-BE49-F238E27FC236}">
                <a16:creationId xmlns:a16="http://schemas.microsoft.com/office/drawing/2014/main" id="{942A9479-2755-9EA1-5CA2-FF6CD7E5E80C}"/>
              </a:ext>
            </a:extLst>
          </p:cNvPr>
          <p:cNvSpPr txBox="1"/>
          <p:nvPr/>
        </p:nvSpPr>
        <p:spPr>
          <a:xfrm>
            <a:off x="8890913" y="6090480"/>
            <a:ext cx="2532099" cy="467629"/>
          </a:xfrm>
          <a:prstGeom prst="rect">
            <a:avLst/>
          </a:prstGeom>
          <a:noFill/>
        </p:spPr>
        <p:txBody>
          <a:bodyPr wrap="square" lIns="0" tIns="0" rIns="0" bIns="0" rtlCol="0">
            <a:noAutofit/>
          </a:bodyPr>
          <a:lstStyle/>
          <a:p>
            <a:pPr algn="l"/>
            <a:r>
              <a:rPr lang="en-US" sz="1050" i="1" dirty="0">
                <a:solidFill>
                  <a:schemeClr val="tx2"/>
                </a:solidFill>
              </a:rPr>
              <a:t>* Scientific method being developed for centralized reporting</a:t>
            </a:r>
          </a:p>
        </p:txBody>
      </p:sp>
    </p:spTree>
    <p:extLst>
      <p:ext uri="{BB962C8B-B14F-4D97-AF65-F5344CB8AC3E}">
        <p14:creationId xmlns:p14="http://schemas.microsoft.com/office/powerpoint/2010/main" val="224721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0"/>
                                        <p:tgtEl>
                                          <p:spTgt spid="5"/>
                                        </p:tgtEl>
                                      </p:cBhvr>
                                    </p:animEffect>
                                  </p:childTnLst>
                                </p:cTn>
                              </p:par>
                              <p:par>
                                <p:cTn id="28" presetID="2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10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par>
                                <p:cTn id="40" presetID="0" presetClass="path" presetSubtype="0" fill="hold" grpId="1" nodeType="withEffect">
                                  <p:stCondLst>
                                    <p:cond delay="1000"/>
                                  </p:stCondLst>
                                  <p:childTnLst>
                                    <p:animMotion origin="layout" path="M -0.17188 -0.11065 C -0.16524 -0.10232 -0.15847 -0.09352 -0.1504 -0.08611 C -0.14219 -0.07847 -0.13529 -0.07408 -0.12292 -0.06574 C -0.11042 -0.05741 -0.09141 -0.04537 -0.07579 -0.03611 C -0.0599 -0.02709 -0.04102 -0.01713 -0.02839 -0.01134 C -0.01589 -0.00533 -0.00808 -0.00278 4.79167E-6 2.22222E-6 " pathEditMode="relative" rAng="0" ptsTypes="AAAAAA">
                                      <p:cBhvr>
                                        <p:cTn id="41" dur="1000" fill="hold"/>
                                        <p:tgtEl>
                                          <p:spTgt spid="7"/>
                                        </p:tgtEl>
                                        <p:attrNameLst>
                                          <p:attrName>ppt_x</p:attrName>
                                          <p:attrName>ppt_y</p:attrName>
                                        </p:attrNameLst>
                                      </p:cBhvr>
                                      <p:rCtr x="8594" y="5532"/>
                                    </p:animMotion>
                                  </p:childTnLst>
                                </p:cTn>
                              </p:par>
                              <p:par>
                                <p:cTn id="42" presetID="47" presetClass="entr" presetSubtype="0" fill="hold" nodeType="withEffect">
                                  <p:stCondLst>
                                    <p:cond delay="10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20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childTnLst>
                                </p:cTn>
                              </p:par>
                              <p:par>
                                <p:cTn id="50" presetID="0" presetClass="path" presetSubtype="0" fill="hold" grpId="1" nodeType="withEffect">
                                  <p:stCondLst>
                                    <p:cond delay="2000"/>
                                  </p:stCondLst>
                                  <p:childTnLst>
                                    <p:animMotion origin="layout" path="M -0.18164 -0.04375 C -0.16992 -0.03796 -0.15807 -0.03194 -0.1444 -0.02708 C -0.13073 -0.02222 -0.11263 -0.01805 -0.09948 -0.01481 C -0.08607 -0.0118 -0.07617 -0.01042 -0.06484 -0.00856 C -0.05339 -0.00671 -0.0418 -0.00532 -0.03099 -0.00393 C -0.02031 -0.00278 -0.01016 -0.00185 1.04167E-6 -0.00069 " pathEditMode="relative" rAng="0" ptsTypes="AAAAAA">
                                      <p:cBhvr>
                                        <p:cTn id="51" dur="1000" fill="hold"/>
                                        <p:tgtEl>
                                          <p:spTgt spid="9"/>
                                        </p:tgtEl>
                                        <p:attrNameLst>
                                          <p:attrName>ppt_x</p:attrName>
                                          <p:attrName>ppt_y</p:attrName>
                                        </p:attrNameLst>
                                      </p:cBhvr>
                                      <p:rCtr x="9076" y="2153"/>
                                    </p:animMotion>
                                  </p:childTnLst>
                                </p:cTn>
                              </p:par>
                              <p:par>
                                <p:cTn id="52" presetID="47" presetClass="entr" presetSubtype="0" fill="hold" nodeType="withEffect">
                                  <p:stCondLst>
                                    <p:cond delay="200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300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childTnLst>
                                </p:cTn>
                              </p:par>
                              <p:par>
                                <p:cTn id="60" presetID="0" presetClass="path" presetSubtype="0" fill="hold" grpId="1" nodeType="withEffect">
                                  <p:stCondLst>
                                    <p:cond delay="3000"/>
                                  </p:stCondLst>
                                  <p:childTnLst>
                                    <p:animMotion origin="layout" path="M -0.18243 0.04306 C -0.17591 0.04445 -0.1586 0.0463 -0.1586 0.04676 C -0.14805 0.04676 -0.13282 0.04676 -0.11888 0.04491 C -0.10521 0.04283 -0.08972 0.03866 -0.07565 0.03496 C -0.06159 0.03102 -0.04675 0.02709 -0.03412 0.02176 C -0.02162 0.01667 -0.01081 0.01019 0.00013 0.00394 " pathEditMode="relative" rAng="0" ptsTypes="AAAAAA">
                                      <p:cBhvr>
                                        <p:cTn id="61" dur="1000" fill="hold"/>
                                        <p:tgtEl>
                                          <p:spTgt spid="8"/>
                                        </p:tgtEl>
                                        <p:attrNameLst>
                                          <p:attrName>ppt_x</p:attrName>
                                          <p:attrName>ppt_y</p:attrName>
                                        </p:attrNameLst>
                                      </p:cBhvr>
                                      <p:rCtr x="9128" y="-1782"/>
                                    </p:animMotion>
                                  </p:childTnLst>
                                </p:cTn>
                              </p:par>
                              <p:par>
                                <p:cTn id="62" presetID="47" presetClass="entr" presetSubtype="0" fill="hold" nodeType="withEffect">
                                  <p:stCondLst>
                                    <p:cond delay="300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7" grpId="1" animBg="1"/>
      <p:bldP spid="8" grpId="0" animBg="1"/>
      <p:bldP spid="8" grpId="1" animBg="1"/>
      <p:bldP spid="9" grpId="0" animBg="1"/>
      <p:bldP spid="9" grpId="1" animBg="1"/>
      <p:bldP spid="10" grpId="0" animBg="1"/>
      <p:bldP spid="11"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7635-854A-4C59-B75F-71C0A356BDAC}"/>
              </a:ext>
            </a:extLst>
          </p:cNvPr>
          <p:cNvSpPr>
            <a:spLocks noGrp="1"/>
          </p:cNvSpPr>
          <p:nvPr>
            <p:ph type="title"/>
          </p:nvPr>
        </p:nvSpPr>
        <p:spPr/>
        <p:txBody>
          <a:bodyPr/>
          <a:lstStyle/>
          <a:p>
            <a:r>
              <a:rPr lang="en-GB" dirty="0" err="1"/>
              <a:t>Dilapitdations</a:t>
            </a:r>
            <a:endParaRPr lang="en-GB" dirty="0"/>
          </a:p>
        </p:txBody>
      </p:sp>
      <p:sp>
        <p:nvSpPr>
          <p:cNvPr id="4" name="Slide Number Placeholder 3">
            <a:extLst>
              <a:ext uri="{FF2B5EF4-FFF2-40B4-BE49-F238E27FC236}">
                <a16:creationId xmlns:a16="http://schemas.microsoft.com/office/drawing/2014/main" id="{9962A058-3453-4E0C-9660-4A6C5EC9E4DB}"/>
              </a:ext>
            </a:extLst>
          </p:cNvPr>
          <p:cNvSpPr>
            <a:spLocks noGrp="1"/>
          </p:cNvSpPr>
          <p:nvPr>
            <p:ph type="sldNum" sz="quarter" idx="12"/>
          </p:nvPr>
        </p:nvSpPr>
        <p:spPr>
          <a:xfrm>
            <a:off x="11278800" y="6381328"/>
            <a:ext cx="442800" cy="226800"/>
          </a:xfrm>
        </p:spPr>
        <p:txBody>
          <a:bodyPr/>
          <a:lstStyle/>
          <a:p>
            <a:pPr algn="r"/>
            <a:fld id="{0B868178-02AE-42FC-958D-6B8F13B60175}" type="slidenum">
              <a:rPr lang="en-GB" smtClean="0"/>
              <a:pPr algn="r"/>
              <a:t>22</a:t>
            </a:fld>
            <a:endParaRPr lang="en-GB" dirty="0"/>
          </a:p>
        </p:txBody>
      </p:sp>
      <p:sp>
        <p:nvSpPr>
          <p:cNvPr id="5" name="Content Placeholder 4">
            <a:extLst>
              <a:ext uri="{FF2B5EF4-FFF2-40B4-BE49-F238E27FC236}">
                <a16:creationId xmlns:a16="http://schemas.microsoft.com/office/drawing/2014/main" id="{E06ABE7C-DC90-491B-9B06-04F9988DE158}"/>
              </a:ext>
            </a:extLst>
          </p:cNvPr>
          <p:cNvSpPr>
            <a:spLocks noGrp="1"/>
          </p:cNvSpPr>
          <p:nvPr>
            <p:ph sz="quarter" idx="13"/>
          </p:nvPr>
        </p:nvSpPr>
        <p:spPr>
          <a:xfrm>
            <a:off x="468000" y="1354139"/>
            <a:ext cx="3754800" cy="442214"/>
          </a:xfrm>
        </p:spPr>
        <p:txBody>
          <a:bodyPr>
            <a:normAutofit/>
          </a:bodyPr>
          <a:lstStyle/>
          <a:p>
            <a:pPr marL="0" indent="0">
              <a:buNone/>
            </a:pPr>
            <a:r>
              <a:rPr lang="en-GB" dirty="0"/>
              <a:t>What it contains</a:t>
            </a:r>
            <a:endParaRPr lang="en-US" dirty="0"/>
          </a:p>
        </p:txBody>
      </p:sp>
      <p:sp>
        <p:nvSpPr>
          <p:cNvPr id="6" name="Content Placeholder 5">
            <a:extLst>
              <a:ext uri="{FF2B5EF4-FFF2-40B4-BE49-F238E27FC236}">
                <a16:creationId xmlns:a16="http://schemas.microsoft.com/office/drawing/2014/main" id="{78A6F695-95D7-40D6-9074-A8C3A68DA3C2}"/>
              </a:ext>
            </a:extLst>
          </p:cNvPr>
          <p:cNvSpPr>
            <a:spLocks noGrp="1"/>
          </p:cNvSpPr>
          <p:nvPr>
            <p:ph sz="quarter" idx="14"/>
          </p:nvPr>
        </p:nvSpPr>
        <p:spPr>
          <a:xfrm>
            <a:off x="6094800" y="1354139"/>
            <a:ext cx="3754800" cy="442211"/>
          </a:xfrm>
        </p:spPr>
        <p:txBody>
          <a:bodyPr>
            <a:noAutofit/>
          </a:bodyPr>
          <a:lstStyle/>
          <a:p>
            <a:pPr marL="0" indent="-914400">
              <a:buNone/>
            </a:pPr>
            <a:r>
              <a:rPr lang="en-GB" dirty="0"/>
              <a:t>Recovery partners</a:t>
            </a:r>
          </a:p>
        </p:txBody>
      </p:sp>
      <p:pic>
        <p:nvPicPr>
          <p:cNvPr id="7" name="Picture 6">
            <a:extLst>
              <a:ext uri="{FF2B5EF4-FFF2-40B4-BE49-F238E27FC236}">
                <a16:creationId xmlns:a16="http://schemas.microsoft.com/office/drawing/2014/main" id="{9FBC9BCB-E491-E1CA-0501-A8DFF96CF328}"/>
              </a:ext>
            </a:extLst>
          </p:cNvPr>
          <p:cNvPicPr>
            <a:picLocks noChangeAspect="1"/>
          </p:cNvPicPr>
          <p:nvPr/>
        </p:nvPicPr>
        <p:blipFill>
          <a:blip r:embed="rId2"/>
          <a:stretch>
            <a:fillRect/>
          </a:stretch>
        </p:blipFill>
        <p:spPr>
          <a:xfrm>
            <a:off x="442911" y="2249531"/>
            <a:ext cx="5067935" cy="3023235"/>
          </a:xfrm>
          <a:prstGeom prst="rect">
            <a:avLst/>
          </a:prstGeom>
          <a:noFill/>
        </p:spPr>
      </p:pic>
      <p:sp>
        <p:nvSpPr>
          <p:cNvPr id="14" name="Content Placeholder 5">
            <a:extLst>
              <a:ext uri="{FF2B5EF4-FFF2-40B4-BE49-F238E27FC236}">
                <a16:creationId xmlns:a16="http://schemas.microsoft.com/office/drawing/2014/main" id="{3D5A5BAF-E155-665F-96A2-F1E1DFCCB77C}"/>
              </a:ext>
            </a:extLst>
          </p:cNvPr>
          <p:cNvSpPr txBox="1">
            <a:spLocks/>
          </p:cNvSpPr>
          <p:nvPr/>
        </p:nvSpPr>
        <p:spPr>
          <a:xfrm>
            <a:off x="6094800" y="2249531"/>
            <a:ext cx="5328593" cy="2924161"/>
          </a:xfrm>
          <a:prstGeom prst="rect">
            <a:avLst/>
          </a:prstGeom>
        </p:spPr>
        <p:txBody>
          <a:bodyPr anchor="t">
            <a:normAutofit/>
          </a:bodyPr>
          <a:lst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a:lstStyle>
          <a:p>
            <a:pPr marL="0" indent="0">
              <a:buFont typeface="Arial" panose="020B0604020202020204" pitchFamily="34" charset="0"/>
              <a:buNone/>
            </a:pPr>
            <a:r>
              <a:rPr lang="en-GB" dirty="0"/>
              <a:t>Working with our partner Urban Miners to sustainably recover all equipment in our nodes, colocation facilities, customer sites.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They paid us and provide reporting for our auditors.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p:txBody>
      </p:sp>
      <p:cxnSp>
        <p:nvCxnSpPr>
          <p:cNvPr id="21" name="Straight Connector 20">
            <a:extLst>
              <a:ext uri="{FF2B5EF4-FFF2-40B4-BE49-F238E27FC236}">
                <a16:creationId xmlns:a16="http://schemas.microsoft.com/office/drawing/2014/main" id="{B2947420-3E30-109C-E5EA-329156498E43}"/>
              </a:ext>
            </a:extLst>
          </p:cNvPr>
          <p:cNvCxnSpPr>
            <a:cxnSpLocks/>
          </p:cNvCxnSpPr>
          <p:nvPr/>
        </p:nvCxnSpPr>
        <p:spPr>
          <a:xfrm>
            <a:off x="468000" y="1981200"/>
            <a:ext cx="504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0311DBA-4D49-609B-C543-40A59F02D850}"/>
              </a:ext>
            </a:extLst>
          </p:cNvPr>
          <p:cNvCxnSpPr>
            <a:cxnSpLocks/>
          </p:cNvCxnSpPr>
          <p:nvPr/>
        </p:nvCxnSpPr>
        <p:spPr>
          <a:xfrm>
            <a:off x="6094800" y="1981200"/>
            <a:ext cx="504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880A1F5-D47F-74A6-3AF6-75B1AFE0A268}"/>
              </a:ext>
            </a:extLst>
          </p:cNvPr>
          <p:cNvSpPr/>
          <p:nvPr/>
        </p:nvSpPr>
        <p:spPr>
          <a:xfrm>
            <a:off x="4660232" y="2518611"/>
            <a:ext cx="762000" cy="2655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0499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D57B-8953-0502-9405-56BF29753409}"/>
              </a:ext>
            </a:extLst>
          </p:cNvPr>
          <p:cNvSpPr>
            <a:spLocks noGrp="1"/>
          </p:cNvSpPr>
          <p:nvPr>
            <p:ph type="title"/>
          </p:nvPr>
        </p:nvSpPr>
        <p:spPr/>
        <p:txBody>
          <a:bodyPr/>
          <a:lstStyle/>
          <a:p>
            <a:r>
              <a:rPr lang="en-GB"/>
              <a:t>History</a:t>
            </a:r>
            <a:endParaRPr lang="en-RO" dirty="0"/>
          </a:p>
        </p:txBody>
      </p:sp>
      <p:sp>
        <p:nvSpPr>
          <p:cNvPr id="3" name="Slide Number Placeholder 2">
            <a:extLst>
              <a:ext uri="{FF2B5EF4-FFF2-40B4-BE49-F238E27FC236}">
                <a16:creationId xmlns:a16="http://schemas.microsoft.com/office/drawing/2014/main" id="{880D166A-A651-403A-8D84-54BBC29E6839}"/>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23</a:t>
            </a:fld>
            <a:endParaRPr lang="en-GB"/>
          </a:p>
        </p:txBody>
      </p:sp>
      <p:sp>
        <p:nvSpPr>
          <p:cNvPr id="4" name="Content Placeholder 11">
            <a:extLst>
              <a:ext uri="{FF2B5EF4-FFF2-40B4-BE49-F238E27FC236}">
                <a16:creationId xmlns:a16="http://schemas.microsoft.com/office/drawing/2014/main" id="{006F13EA-0DD7-7A1B-8A85-E062DD50736D}"/>
              </a:ext>
            </a:extLst>
          </p:cNvPr>
          <p:cNvSpPr txBox="1">
            <a:spLocks/>
          </p:cNvSpPr>
          <p:nvPr/>
        </p:nvSpPr>
        <p:spPr>
          <a:xfrm>
            <a:off x="442911" y="1376364"/>
            <a:ext cx="11306175" cy="4789486"/>
          </a:xfrm>
          <a:prstGeom prst="rect">
            <a:avLst/>
          </a:prstGeom>
        </p:spPr>
        <p:txBody>
          <a:bodyPr vert="horz" lIns="0" tIns="0" rIns="0" bIns="0" rtlCol="0" anchor="t" anchorCtr="0">
            <a:normAutofit/>
          </a:bodyPr>
          <a:lstStyle>
            <a:lvl1pPr marL="228600" indent="-228600" algn="l" defTabSz="914400" rtl="0" eaLnBrk="1" latinLnBrk="0" hangingPunct="1">
              <a:lnSpc>
                <a:spcPct val="100000"/>
              </a:lnSpc>
              <a:spcBef>
                <a:spcPts val="1000"/>
              </a:spcBef>
              <a:spcAft>
                <a:spcPts val="600"/>
              </a:spcAft>
              <a:buClr>
                <a:schemeClr val="accent6"/>
              </a:buClr>
              <a:buFont typeface="Arial" panose="020B0604020202020204" pitchFamily="34" charset="0"/>
              <a:buChar char="•"/>
              <a:defRPr sz="2000" kern="1200">
                <a:solidFill>
                  <a:schemeClr val="tx2"/>
                </a:solidFill>
                <a:latin typeface="+mn-lt"/>
                <a:ea typeface="+mn-ea"/>
                <a:cs typeface="+mn-cs"/>
              </a:defRPr>
            </a:lvl1pPr>
            <a:lvl2pPr marL="533400" indent="-2667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6"/>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kern="1200">
                <a:solidFill>
                  <a:schemeClr val="tx2"/>
                </a:solidFill>
                <a:latin typeface="+mn-lt"/>
                <a:ea typeface="+mn-ea"/>
                <a:cs typeface="+mn-cs"/>
              </a:defRPr>
            </a:lvl4pPr>
            <a:lvl5pPr marL="0" indent="0" algn="l" defTabSz="914400" rtl="0" eaLnBrk="1" latinLnBrk="0" hangingPunct="1">
              <a:lnSpc>
                <a:spcPct val="100000"/>
              </a:lnSpc>
              <a:spcBef>
                <a:spcPts val="500"/>
              </a:spcBef>
              <a:spcAft>
                <a:spcPts val="600"/>
              </a:spcAft>
              <a:buClr>
                <a:schemeClr val="accent6"/>
              </a:buClr>
              <a:buFont typeface="Arial" panose="020B0604020202020204" pitchFamily="34" charset="0"/>
              <a:buNone/>
              <a:defRPr sz="2000" b="1"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2000" kern="1200">
                <a:solidFill>
                  <a:schemeClr val="accent2"/>
                </a:solidFill>
                <a:latin typeface="+mn-lt"/>
                <a:ea typeface="+mn-ea"/>
                <a:cs typeface="+mn-cs"/>
              </a:defRPr>
            </a:lvl6pPr>
            <a:lvl7pPr marL="457200" indent="-457200" algn="l" defTabSz="914400" rtl="0" eaLnBrk="1" latinLnBrk="0" hangingPunct="1">
              <a:lnSpc>
                <a:spcPct val="100000"/>
              </a:lnSpc>
              <a:spcBef>
                <a:spcPts val="500"/>
              </a:spcBef>
              <a:buClr>
                <a:schemeClr val="accent2"/>
              </a:buClr>
              <a:buFont typeface="+mj-lt"/>
              <a:buAutoNum type="arabicPeriod"/>
              <a:defRPr sz="2000" kern="1200">
                <a:solidFill>
                  <a:schemeClr val="tx1"/>
                </a:solidFill>
                <a:latin typeface="+mn-lt"/>
                <a:ea typeface="+mn-ea"/>
                <a:cs typeface="+mn-cs"/>
              </a:defRPr>
            </a:lvl7pPr>
            <a:lvl8pPr marL="447675" indent="-447675" algn="l" defTabSz="914400" rtl="0" eaLnBrk="1" latinLnBrk="0" hangingPunct="1">
              <a:lnSpc>
                <a:spcPct val="100000"/>
              </a:lnSpc>
              <a:spcBef>
                <a:spcPts val="500"/>
              </a:spcBef>
              <a:buClr>
                <a:schemeClr val="accent2"/>
              </a:buClr>
              <a:buFont typeface="+mj-lt"/>
              <a:buAutoNum type="alphaLcPeriod"/>
              <a:defRPr sz="20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i="1" kern="1200">
                <a:solidFill>
                  <a:schemeClr val="tx1"/>
                </a:solidFill>
                <a:latin typeface="+mn-lt"/>
                <a:ea typeface="+mn-ea"/>
                <a:cs typeface="+mn-cs"/>
              </a:defRPr>
            </a:lvl9pPr>
          </a:lstStyle>
          <a:p>
            <a:pPr lvl="3"/>
            <a:r>
              <a:rPr lang="en-GB" dirty="0"/>
              <a:t>Other countries have already done this.</a:t>
            </a:r>
          </a:p>
          <a:p>
            <a:pPr lvl="3"/>
            <a:r>
              <a:rPr lang="en-GB" dirty="0"/>
              <a:t>Deutsche Telecom in Germany - ongoing</a:t>
            </a:r>
          </a:p>
          <a:p>
            <a:pPr lvl="3"/>
            <a:r>
              <a:rPr lang="en-GB" dirty="0"/>
              <a:t>Optus in Australia - completed</a:t>
            </a:r>
          </a:p>
          <a:p>
            <a:pPr lvl="3"/>
            <a:r>
              <a:rPr lang="en-GB" dirty="0"/>
              <a:t>Orange in France – ongoing by region</a:t>
            </a:r>
          </a:p>
          <a:p>
            <a:pPr lvl="3"/>
            <a:r>
              <a:rPr lang="en-GB" dirty="0"/>
              <a:t>Other countries not started.</a:t>
            </a:r>
          </a:p>
          <a:p>
            <a:pPr lvl="3"/>
            <a:endParaRPr lang="en-GB" dirty="0"/>
          </a:p>
          <a:p>
            <a:pPr lvl="3"/>
            <a:r>
              <a:rPr lang="en-GB" dirty="0"/>
              <a:t>Legacy network withdrawal is a weekly occurrence in the industry.</a:t>
            </a:r>
          </a:p>
          <a:p>
            <a:pPr lvl="3"/>
            <a:r>
              <a:rPr lang="en-GB" dirty="0"/>
              <a:t>DSL connections for example are being removed across the world.</a:t>
            </a:r>
          </a:p>
          <a:p>
            <a:pPr lvl="3"/>
            <a:r>
              <a:rPr lang="en-GB" dirty="0"/>
              <a:t>BT Wholesale EFM </a:t>
            </a:r>
          </a:p>
          <a:p>
            <a:pPr lvl="3"/>
            <a:r>
              <a:rPr lang="en-GB" dirty="0"/>
              <a:t>Colocation, carrier hotels &amp; datacentres closures worldwide</a:t>
            </a:r>
          </a:p>
          <a:p>
            <a:pPr lvl="3"/>
            <a:r>
              <a:rPr lang="en-GB"/>
              <a:t>Example: </a:t>
            </a:r>
            <a:r>
              <a:rPr lang="en-GB" dirty="0"/>
              <a:t>Rail infrastructure running network and voice services.</a:t>
            </a:r>
          </a:p>
        </p:txBody>
      </p:sp>
    </p:spTree>
    <p:extLst>
      <p:ext uri="{BB962C8B-B14F-4D97-AF65-F5344CB8AC3E}">
        <p14:creationId xmlns:p14="http://schemas.microsoft.com/office/powerpoint/2010/main" val="269000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3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33BF84-970E-4BAB-832F-57F735C1BD1B}"/>
              </a:ext>
            </a:extLst>
          </p:cNvPr>
          <p:cNvSpPr>
            <a:spLocks noGrp="1"/>
          </p:cNvSpPr>
          <p:nvPr>
            <p:ph type="title"/>
          </p:nvPr>
        </p:nvSpPr>
        <p:spPr>
          <a:xfrm>
            <a:off x="442913" y="441326"/>
            <a:ext cx="11306175" cy="534422"/>
          </a:xfrm>
        </p:spPr>
        <p:txBody>
          <a:bodyPr/>
          <a:lstStyle/>
          <a:p>
            <a:r>
              <a:rPr lang="en-GB" dirty="0"/>
              <a:t>Digital infrastructure is the foundation of today’s connected business</a:t>
            </a:r>
          </a:p>
        </p:txBody>
      </p:sp>
      <p:sp>
        <p:nvSpPr>
          <p:cNvPr id="8" name="Slide Number Placeholder 7">
            <a:extLst>
              <a:ext uri="{FF2B5EF4-FFF2-40B4-BE49-F238E27FC236}">
                <a16:creationId xmlns:a16="http://schemas.microsoft.com/office/drawing/2014/main" id="{8B5901A2-BBD2-478B-A88A-FF1905B5ED05}"/>
              </a:ext>
            </a:extLst>
          </p:cNvPr>
          <p:cNvSpPr>
            <a:spLocks noGrp="1"/>
          </p:cNvSpPr>
          <p:nvPr>
            <p:ph type="sldNum" sz="quarter" idx="12"/>
          </p:nvPr>
        </p:nvSpPr>
        <p:spPr>
          <a:xfrm>
            <a:off x="11302344" y="6400800"/>
            <a:ext cx="442800" cy="226800"/>
          </a:xfrm>
        </p:spPr>
        <p:txBody>
          <a:bodyPr/>
          <a:lstStyle/>
          <a:p>
            <a:pPr algn="r">
              <a:lnSpc>
                <a:spcPts val="970"/>
              </a:lnSpc>
            </a:pPr>
            <a:fld id="{24A935F8-6F02-46CF-898B-F9D6B7DB9D8E}" type="slidenum">
              <a:rPr lang="en-GB" smtClean="0"/>
              <a:pPr algn="r">
                <a:lnSpc>
                  <a:spcPts val="970"/>
                </a:lnSpc>
              </a:pPr>
              <a:t>3</a:t>
            </a:fld>
            <a:endParaRPr lang="en-GB" dirty="0"/>
          </a:p>
        </p:txBody>
      </p:sp>
      <p:pic>
        <p:nvPicPr>
          <p:cNvPr id="3" name="Picture 2">
            <a:extLst>
              <a:ext uri="{FF2B5EF4-FFF2-40B4-BE49-F238E27FC236}">
                <a16:creationId xmlns:a16="http://schemas.microsoft.com/office/drawing/2014/main" id="{27A402FD-A6B7-721E-B39D-CF1F2C08DC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2939872"/>
            <a:ext cx="12191999" cy="2528601"/>
          </a:xfrm>
          <a:prstGeom prst="rect">
            <a:avLst/>
          </a:prstGeom>
        </p:spPr>
      </p:pic>
      <p:sp>
        <p:nvSpPr>
          <p:cNvPr id="7" name="TextBox 6">
            <a:extLst>
              <a:ext uri="{FF2B5EF4-FFF2-40B4-BE49-F238E27FC236}">
                <a16:creationId xmlns:a16="http://schemas.microsoft.com/office/drawing/2014/main" id="{3E3A23A7-2556-2BF4-9B8B-6E829E363CBB}"/>
              </a:ext>
            </a:extLst>
          </p:cNvPr>
          <p:cNvSpPr txBox="1"/>
          <p:nvPr/>
        </p:nvSpPr>
        <p:spPr>
          <a:xfrm>
            <a:off x="754903" y="1364239"/>
            <a:ext cx="1258678"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latin typeface="Arial"/>
              </a:rPr>
              <a:t>Social</a:t>
            </a:r>
            <a:r>
              <a:rPr kumimoji="0" lang="en-GB" sz="1200" b="0" i="0" u="none" strike="noStrike" kern="1200" cap="none" spc="0" normalizeH="0" baseline="0" noProof="0">
                <a:ln>
                  <a:noFill/>
                </a:ln>
                <a:solidFill>
                  <a:srgbClr val="000000"/>
                </a:solidFill>
                <a:effectLst/>
                <a:uLnTx/>
                <a:uFillTx/>
                <a:latin typeface="Arial"/>
                <a:ea typeface="+mn-ea"/>
                <a:cs typeface="+mn-cs"/>
              </a:rPr>
              <a:t> networks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8443FAE1-3297-2C08-1EBE-9E9E10D40D58}"/>
              </a:ext>
            </a:extLst>
          </p:cNvPr>
          <p:cNvSpPr txBox="1"/>
          <p:nvPr/>
        </p:nvSpPr>
        <p:spPr>
          <a:xfrm>
            <a:off x="95254" y="2236206"/>
            <a:ext cx="147271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Global content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network providers</a:t>
            </a:r>
            <a:endParaRPr kumimoji="0"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FED3B4D7-5C7B-D02C-C0F5-38BF77EBCD0D}"/>
              </a:ext>
            </a:extLst>
          </p:cNvPr>
          <p:cNvSpPr txBox="1"/>
          <p:nvPr/>
        </p:nvSpPr>
        <p:spPr>
          <a:xfrm>
            <a:off x="8738611" y="5802461"/>
            <a:ext cx="2274078"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mn-ea"/>
                <a:cs typeface="+mn-cs"/>
              </a:rPr>
              <a:t>51+ </a:t>
            </a:r>
            <a:r>
              <a:rPr kumimoji="0" lang="en-GB" sz="1200" b="0" i="0" u="none" strike="noStrike" kern="1200" cap="none" spc="0" normalizeH="0" baseline="0" noProof="0">
                <a:ln>
                  <a:noFill/>
                </a:ln>
                <a:solidFill>
                  <a:srgbClr val="000000"/>
                </a:solidFill>
                <a:effectLst/>
                <a:uLnTx/>
                <a:uFillTx/>
                <a:latin typeface="Arial"/>
                <a:ea typeface="+mn-ea"/>
                <a:cs typeface="+mn-cs"/>
              </a:rPr>
              <a:t>metropolitan area networks and over </a:t>
            </a:r>
            <a:r>
              <a:rPr kumimoji="0" lang="en-GB" sz="1200" b="1" i="0" u="none" strike="noStrike" kern="1200" cap="none" spc="0" normalizeH="0" baseline="0" noProof="0">
                <a:ln>
                  <a:noFill/>
                </a:ln>
                <a:solidFill>
                  <a:srgbClr val="000000"/>
                </a:solidFill>
                <a:effectLst/>
                <a:uLnTx/>
                <a:uFillTx/>
                <a:latin typeface="Arial"/>
                <a:ea typeface="+mn-ea"/>
                <a:cs typeface="+mn-cs"/>
              </a:rPr>
              <a:t>220+</a:t>
            </a:r>
            <a:r>
              <a:rPr kumimoji="0" lang="en-GB" sz="1200" b="0" i="0" u="none" strike="noStrike" kern="1200" cap="none" spc="0" normalizeH="0" baseline="0" noProof="0">
                <a:ln>
                  <a:noFill/>
                </a:ln>
                <a:solidFill>
                  <a:srgbClr val="000000"/>
                </a:solidFill>
                <a:effectLst/>
                <a:uLnTx/>
                <a:uFillTx/>
                <a:latin typeface="Arial"/>
                <a:ea typeface="+mn-ea"/>
                <a:cs typeface="+mn-cs"/>
              </a:rPr>
              <a:t> cities </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06E0979B-A7D6-0573-3366-9778CF4B33FE}"/>
              </a:ext>
            </a:extLst>
          </p:cNvPr>
          <p:cNvSpPr txBox="1"/>
          <p:nvPr/>
        </p:nvSpPr>
        <p:spPr>
          <a:xfrm>
            <a:off x="8196756" y="1161785"/>
            <a:ext cx="1465466"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System integrators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A225B7E6-518D-2F65-7721-CA8F02AB898D}"/>
              </a:ext>
            </a:extLst>
          </p:cNvPr>
          <p:cNvSpPr txBox="1"/>
          <p:nvPr/>
        </p:nvSpPr>
        <p:spPr>
          <a:xfrm>
            <a:off x="5237601" y="3085501"/>
            <a:ext cx="959493"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Technology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providers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EBC55E66-FAF1-A11B-AF71-A238FB40C475}"/>
              </a:ext>
            </a:extLst>
          </p:cNvPr>
          <p:cNvSpPr txBox="1"/>
          <p:nvPr/>
        </p:nvSpPr>
        <p:spPr>
          <a:xfrm>
            <a:off x="1040894" y="5881803"/>
            <a:ext cx="15456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a:ea typeface="+mn-ea"/>
                <a:cs typeface="+mn-cs"/>
              </a:rPr>
              <a:t>1,000+ </a:t>
            </a:r>
            <a:r>
              <a:rPr kumimoji="0" lang="en-GB" sz="1200" b="0" i="0" u="none" strike="noStrike" kern="1200" cap="none" spc="0" normalizeH="0" baseline="0" noProof="0" dirty="0">
                <a:ln>
                  <a:noFill/>
                </a:ln>
                <a:solidFill>
                  <a:srgbClr val="000000"/>
                </a:solidFill>
                <a:effectLst/>
                <a:uLnTx/>
                <a:uFillTx/>
                <a:latin typeface="Arial"/>
                <a:ea typeface="+mn-ea"/>
                <a:cs typeface="+mn-cs"/>
              </a:rPr>
              <a:t>data centres</a:t>
            </a:r>
          </a:p>
        </p:txBody>
      </p:sp>
      <p:sp>
        <p:nvSpPr>
          <p:cNvPr id="14" name="TextBox 13">
            <a:extLst>
              <a:ext uri="{FF2B5EF4-FFF2-40B4-BE49-F238E27FC236}">
                <a16:creationId xmlns:a16="http://schemas.microsoft.com/office/drawing/2014/main" id="{A8157A91-AC0A-D332-3A59-FDADEC5306B2}"/>
              </a:ext>
            </a:extLst>
          </p:cNvPr>
          <p:cNvSpPr txBox="1"/>
          <p:nvPr/>
        </p:nvSpPr>
        <p:spPr>
          <a:xfrm>
            <a:off x="5415356" y="5830552"/>
            <a:ext cx="24166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mn-ea"/>
                <a:cs typeface="+mn-cs"/>
              </a:rPr>
              <a:t>31,000+ </a:t>
            </a:r>
            <a:r>
              <a:rPr kumimoji="0" lang="en-GB" sz="1200" b="0" i="0" u="none" strike="noStrike" kern="1200" cap="none" spc="0" normalizeH="0" baseline="0" noProof="0">
                <a:ln>
                  <a:noFill/>
                </a:ln>
                <a:solidFill>
                  <a:srgbClr val="000000"/>
                </a:solidFill>
                <a:effectLst/>
                <a:uLnTx/>
                <a:uFillTx/>
                <a:latin typeface="Arial"/>
                <a:ea typeface="+mn-ea"/>
                <a:cs typeface="+mn-cs"/>
              </a:rPr>
              <a:t>buildings with direct Fibre connections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FBFD53FA-6D91-5788-0AB8-BE530C02C508}"/>
              </a:ext>
            </a:extLst>
          </p:cNvPr>
          <p:cNvSpPr txBox="1"/>
          <p:nvPr/>
        </p:nvSpPr>
        <p:spPr>
          <a:xfrm>
            <a:off x="5372949" y="2374813"/>
            <a:ext cx="12570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Cloud providers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CEEDF17F-CE00-F593-1780-65246C2F61A4}"/>
              </a:ext>
            </a:extLst>
          </p:cNvPr>
          <p:cNvSpPr txBox="1"/>
          <p:nvPr/>
        </p:nvSpPr>
        <p:spPr>
          <a:xfrm>
            <a:off x="10041531" y="2913942"/>
            <a:ext cx="9941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Consultants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5EE73539-5741-5133-C217-DAB4D82A3271}"/>
              </a:ext>
            </a:extLst>
          </p:cNvPr>
          <p:cNvSpPr txBox="1"/>
          <p:nvPr/>
        </p:nvSpPr>
        <p:spPr>
          <a:xfrm>
            <a:off x="8922264" y="2037598"/>
            <a:ext cx="16735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Capital Markets exchange and venues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8" name="TextBox 17">
            <a:extLst>
              <a:ext uri="{FF2B5EF4-FFF2-40B4-BE49-F238E27FC236}">
                <a16:creationId xmlns:a16="http://schemas.microsoft.com/office/drawing/2014/main" id="{9893E4C7-4A78-BEED-5E27-4B39869480CA}"/>
              </a:ext>
            </a:extLst>
          </p:cNvPr>
          <p:cNvSpPr txBox="1"/>
          <p:nvPr/>
        </p:nvSpPr>
        <p:spPr>
          <a:xfrm>
            <a:off x="10050250" y="1188431"/>
            <a:ext cx="82266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Resellers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B283C494-F98A-2D35-8661-2AA1F7829B68}"/>
              </a:ext>
            </a:extLst>
          </p:cNvPr>
          <p:cNvSpPr txBox="1"/>
          <p:nvPr/>
        </p:nvSpPr>
        <p:spPr>
          <a:xfrm>
            <a:off x="4880195" y="1375919"/>
            <a:ext cx="14841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Financial market data feeds</a:t>
            </a:r>
          </a:p>
        </p:txBody>
      </p:sp>
      <p:cxnSp>
        <p:nvCxnSpPr>
          <p:cNvPr id="20" name="Straight Connector 19">
            <a:extLst>
              <a:ext uri="{FF2B5EF4-FFF2-40B4-BE49-F238E27FC236}">
                <a16:creationId xmlns:a16="http://schemas.microsoft.com/office/drawing/2014/main" id="{E2E3B231-D27B-306A-1C48-2F1ABB4A30E3}"/>
              </a:ext>
            </a:extLst>
          </p:cNvPr>
          <p:cNvCxnSpPr/>
          <p:nvPr/>
        </p:nvCxnSpPr>
        <p:spPr>
          <a:xfrm>
            <a:off x="1943080" y="2885562"/>
            <a:ext cx="0" cy="1839582"/>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EB6860-A770-E0E8-80AB-03EFA7C49B35}"/>
              </a:ext>
            </a:extLst>
          </p:cNvPr>
          <p:cNvCxnSpPr>
            <a:cxnSpLocks/>
          </p:cNvCxnSpPr>
          <p:nvPr/>
        </p:nvCxnSpPr>
        <p:spPr>
          <a:xfrm>
            <a:off x="3167176" y="3143905"/>
            <a:ext cx="0" cy="285095"/>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93253E-1863-E000-1AB4-F673C8B3CC65}"/>
              </a:ext>
            </a:extLst>
          </p:cNvPr>
          <p:cNvCxnSpPr>
            <a:cxnSpLocks/>
          </p:cNvCxnSpPr>
          <p:nvPr/>
        </p:nvCxnSpPr>
        <p:spPr>
          <a:xfrm>
            <a:off x="2505031" y="1847399"/>
            <a:ext cx="0" cy="2124466"/>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ACE071-CF6F-6FC2-A855-1EB0896E6B3E}"/>
              </a:ext>
            </a:extLst>
          </p:cNvPr>
          <p:cNvCxnSpPr/>
          <p:nvPr/>
        </p:nvCxnSpPr>
        <p:spPr>
          <a:xfrm>
            <a:off x="4474245" y="1966713"/>
            <a:ext cx="0" cy="1839582"/>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96A64A-4405-8866-C7F6-8F1BF1863C43}"/>
              </a:ext>
            </a:extLst>
          </p:cNvPr>
          <p:cNvCxnSpPr>
            <a:cxnSpLocks/>
          </p:cNvCxnSpPr>
          <p:nvPr/>
        </p:nvCxnSpPr>
        <p:spPr>
          <a:xfrm>
            <a:off x="4914809" y="2854608"/>
            <a:ext cx="18184" cy="1379384"/>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6C6E36-93A9-7CBF-44A1-5884305F0342}"/>
              </a:ext>
            </a:extLst>
          </p:cNvPr>
          <p:cNvCxnSpPr>
            <a:cxnSpLocks/>
          </p:cNvCxnSpPr>
          <p:nvPr/>
        </p:nvCxnSpPr>
        <p:spPr>
          <a:xfrm>
            <a:off x="6696648" y="3641334"/>
            <a:ext cx="0" cy="1083810"/>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D9D38A-57F4-553C-27C4-4CBCBCF971F0}"/>
              </a:ext>
            </a:extLst>
          </p:cNvPr>
          <p:cNvCxnSpPr>
            <a:cxnSpLocks/>
          </p:cNvCxnSpPr>
          <p:nvPr/>
        </p:nvCxnSpPr>
        <p:spPr>
          <a:xfrm>
            <a:off x="7853550" y="1595652"/>
            <a:ext cx="35004" cy="2620926"/>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081AB7-D67E-3B0C-215C-7B90A2B91D97}"/>
              </a:ext>
            </a:extLst>
          </p:cNvPr>
          <p:cNvCxnSpPr>
            <a:cxnSpLocks/>
          </p:cNvCxnSpPr>
          <p:nvPr/>
        </p:nvCxnSpPr>
        <p:spPr>
          <a:xfrm>
            <a:off x="9644038" y="3361309"/>
            <a:ext cx="18184" cy="1379384"/>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4B066D-9D40-24E2-CBCB-3DCF65784CC5}"/>
              </a:ext>
            </a:extLst>
          </p:cNvPr>
          <p:cNvCxnSpPr>
            <a:cxnSpLocks/>
          </p:cNvCxnSpPr>
          <p:nvPr/>
        </p:nvCxnSpPr>
        <p:spPr>
          <a:xfrm>
            <a:off x="8460674" y="2463724"/>
            <a:ext cx="25648" cy="659425"/>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80C96E-C122-CCE7-1D66-20162C7E29FE}"/>
              </a:ext>
            </a:extLst>
          </p:cNvPr>
          <p:cNvCxnSpPr>
            <a:cxnSpLocks/>
          </p:cNvCxnSpPr>
          <p:nvPr/>
        </p:nvCxnSpPr>
        <p:spPr>
          <a:xfrm flipH="1">
            <a:off x="11354269" y="1711648"/>
            <a:ext cx="29398" cy="3013496"/>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621926-DD5C-B266-F935-CAF3D927BCDA}"/>
              </a:ext>
            </a:extLst>
          </p:cNvPr>
          <p:cNvCxnSpPr>
            <a:cxnSpLocks/>
          </p:cNvCxnSpPr>
          <p:nvPr/>
        </p:nvCxnSpPr>
        <p:spPr>
          <a:xfrm flipH="1">
            <a:off x="8286912" y="5442545"/>
            <a:ext cx="8231" cy="258869"/>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0BE050-321E-DF69-0371-B03F019EC30F}"/>
              </a:ext>
            </a:extLst>
          </p:cNvPr>
          <p:cNvCxnSpPr>
            <a:cxnSpLocks/>
          </p:cNvCxnSpPr>
          <p:nvPr/>
        </p:nvCxnSpPr>
        <p:spPr>
          <a:xfrm flipH="1">
            <a:off x="5010549" y="5442545"/>
            <a:ext cx="8231" cy="233669"/>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A7CD236-C648-824B-388A-6EADFD399B9E}"/>
              </a:ext>
            </a:extLst>
          </p:cNvPr>
          <p:cNvPicPr>
            <a:picLocks noChangeAspect="1"/>
          </p:cNvPicPr>
          <p:nvPr/>
        </p:nvPicPr>
        <p:blipFill>
          <a:blip r:embed="rId3"/>
          <a:stretch>
            <a:fillRect/>
          </a:stretch>
        </p:blipFill>
        <p:spPr>
          <a:xfrm>
            <a:off x="2626453" y="5667968"/>
            <a:ext cx="720000" cy="720000"/>
          </a:xfrm>
          <a:prstGeom prst="rect">
            <a:avLst/>
          </a:prstGeom>
        </p:spPr>
      </p:pic>
      <p:pic>
        <p:nvPicPr>
          <p:cNvPr id="33" name="Picture 32">
            <a:extLst>
              <a:ext uri="{FF2B5EF4-FFF2-40B4-BE49-F238E27FC236}">
                <a16:creationId xmlns:a16="http://schemas.microsoft.com/office/drawing/2014/main" id="{6FE96CDF-FA76-2985-3C25-E58E8DC6D430}"/>
              </a:ext>
            </a:extLst>
          </p:cNvPr>
          <p:cNvPicPr>
            <a:picLocks noChangeAspect="1"/>
          </p:cNvPicPr>
          <p:nvPr/>
        </p:nvPicPr>
        <p:blipFill>
          <a:blip r:embed="rId4"/>
          <a:stretch>
            <a:fillRect/>
          </a:stretch>
        </p:blipFill>
        <p:spPr>
          <a:xfrm>
            <a:off x="1603897" y="2151420"/>
            <a:ext cx="720000" cy="720000"/>
          </a:xfrm>
          <a:prstGeom prst="rect">
            <a:avLst/>
          </a:prstGeom>
        </p:spPr>
      </p:pic>
      <p:pic>
        <p:nvPicPr>
          <p:cNvPr id="34" name="Picture 33">
            <a:extLst>
              <a:ext uri="{FF2B5EF4-FFF2-40B4-BE49-F238E27FC236}">
                <a16:creationId xmlns:a16="http://schemas.microsoft.com/office/drawing/2014/main" id="{EB20D87E-60F0-F5C4-E546-4DDB4B5139F2}"/>
              </a:ext>
            </a:extLst>
          </p:cNvPr>
          <p:cNvPicPr>
            <a:picLocks noChangeAspect="1"/>
          </p:cNvPicPr>
          <p:nvPr/>
        </p:nvPicPr>
        <p:blipFill>
          <a:blip r:embed="rId5"/>
          <a:stretch>
            <a:fillRect/>
          </a:stretch>
        </p:blipFill>
        <p:spPr>
          <a:xfrm>
            <a:off x="2159184" y="1188431"/>
            <a:ext cx="720000" cy="720000"/>
          </a:xfrm>
          <a:prstGeom prst="rect">
            <a:avLst/>
          </a:prstGeom>
        </p:spPr>
      </p:pic>
      <p:pic>
        <p:nvPicPr>
          <p:cNvPr id="35" name="Picture 34">
            <a:extLst>
              <a:ext uri="{FF2B5EF4-FFF2-40B4-BE49-F238E27FC236}">
                <a16:creationId xmlns:a16="http://schemas.microsoft.com/office/drawing/2014/main" id="{F3E19004-3CAB-3EF5-C481-B0777CA7A9D0}"/>
              </a:ext>
            </a:extLst>
          </p:cNvPr>
          <p:cNvPicPr>
            <a:picLocks noChangeAspect="1"/>
          </p:cNvPicPr>
          <p:nvPr/>
        </p:nvPicPr>
        <p:blipFill>
          <a:blip r:embed="rId6"/>
          <a:stretch>
            <a:fillRect/>
          </a:stretch>
        </p:blipFill>
        <p:spPr>
          <a:xfrm>
            <a:off x="4120443" y="1277529"/>
            <a:ext cx="720000" cy="720000"/>
          </a:xfrm>
          <a:prstGeom prst="rect">
            <a:avLst/>
          </a:prstGeom>
        </p:spPr>
      </p:pic>
      <p:pic>
        <p:nvPicPr>
          <p:cNvPr id="36" name="Picture 35">
            <a:extLst>
              <a:ext uri="{FF2B5EF4-FFF2-40B4-BE49-F238E27FC236}">
                <a16:creationId xmlns:a16="http://schemas.microsoft.com/office/drawing/2014/main" id="{821FD1A5-ABEA-0FBB-216E-6AD475AFB4E9}"/>
              </a:ext>
            </a:extLst>
          </p:cNvPr>
          <p:cNvPicPr>
            <a:picLocks noChangeAspect="1"/>
          </p:cNvPicPr>
          <p:nvPr/>
        </p:nvPicPr>
        <p:blipFill>
          <a:blip r:embed="rId7"/>
          <a:stretch>
            <a:fillRect/>
          </a:stretch>
        </p:blipFill>
        <p:spPr>
          <a:xfrm>
            <a:off x="7966501" y="5681156"/>
            <a:ext cx="720000" cy="720000"/>
          </a:xfrm>
          <a:prstGeom prst="rect">
            <a:avLst/>
          </a:prstGeom>
        </p:spPr>
      </p:pic>
      <p:pic>
        <p:nvPicPr>
          <p:cNvPr id="37" name="Picture 36">
            <a:extLst>
              <a:ext uri="{FF2B5EF4-FFF2-40B4-BE49-F238E27FC236}">
                <a16:creationId xmlns:a16="http://schemas.microsoft.com/office/drawing/2014/main" id="{428C1207-C0F5-633F-60F8-969E8401A916}"/>
              </a:ext>
            </a:extLst>
          </p:cNvPr>
          <p:cNvPicPr>
            <a:picLocks noChangeAspect="1"/>
          </p:cNvPicPr>
          <p:nvPr/>
        </p:nvPicPr>
        <p:blipFill>
          <a:blip r:embed="rId8"/>
          <a:stretch>
            <a:fillRect/>
          </a:stretch>
        </p:blipFill>
        <p:spPr>
          <a:xfrm>
            <a:off x="2807176" y="2420888"/>
            <a:ext cx="720000" cy="720000"/>
          </a:xfrm>
          <a:prstGeom prst="rect">
            <a:avLst/>
          </a:prstGeom>
        </p:spPr>
      </p:pic>
      <p:sp>
        <p:nvSpPr>
          <p:cNvPr id="38" name="TextBox 37">
            <a:extLst>
              <a:ext uri="{FF2B5EF4-FFF2-40B4-BE49-F238E27FC236}">
                <a16:creationId xmlns:a16="http://schemas.microsoft.com/office/drawing/2014/main" id="{CAE1526E-6A36-6673-E535-53504CC56FDF}"/>
              </a:ext>
            </a:extLst>
          </p:cNvPr>
          <p:cNvSpPr txBox="1"/>
          <p:nvPr/>
        </p:nvSpPr>
        <p:spPr>
          <a:xfrm>
            <a:off x="3530221" y="2528157"/>
            <a:ext cx="9839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Mobile operators</a:t>
            </a:r>
            <a:endParaRPr kumimoji="0" sz="1200" b="0" i="0" u="none" strike="noStrike" kern="1200" cap="none" spc="0" normalizeH="0" baseline="0" noProof="0">
              <a:ln>
                <a:noFill/>
              </a:ln>
              <a:solidFill>
                <a:srgbClr val="000000"/>
              </a:solidFill>
              <a:effectLst/>
              <a:uLnTx/>
              <a:uFillTx/>
              <a:latin typeface="Arial"/>
              <a:ea typeface="+mn-ea"/>
              <a:cs typeface="+mn-cs"/>
            </a:endParaRPr>
          </a:p>
        </p:txBody>
      </p:sp>
      <p:pic>
        <p:nvPicPr>
          <p:cNvPr id="39" name="Picture 38">
            <a:extLst>
              <a:ext uri="{FF2B5EF4-FFF2-40B4-BE49-F238E27FC236}">
                <a16:creationId xmlns:a16="http://schemas.microsoft.com/office/drawing/2014/main" id="{1DF8B1D6-2412-6C0F-A8C6-7EB6B68D3237}"/>
              </a:ext>
            </a:extLst>
          </p:cNvPr>
          <p:cNvPicPr>
            <a:picLocks noChangeAspect="1"/>
          </p:cNvPicPr>
          <p:nvPr/>
        </p:nvPicPr>
        <p:blipFill>
          <a:blip r:embed="rId9"/>
          <a:stretch>
            <a:fillRect/>
          </a:stretch>
        </p:blipFill>
        <p:spPr>
          <a:xfrm>
            <a:off x="11012689" y="1007317"/>
            <a:ext cx="720000" cy="720000"/>
          </a:xfrm>
          <a:prstGeom prst="rect">
            <a:avLst/>
          </a:prstGeom>
        </p:spPr>
      </p:pic>
      <p:pic>
        <p:nvPicPr>
          <p:cNvPr id="40" name="Picture 39">
            <a:extLst>
              <a:ext uri="{FF2B5EF4-FFF2-40B4-BE49-F238E27FC236}">
                <a16:creationId xmlns:a16="http://schemas.microsoft.com/office/drawing/2014/main" id="{EA679EE6-3F21-2BB6-7EC6-AF35E979C935}"/>
              </a:ext>
            </a:extLst>
          </p:cNvPr>
          <p:cNvPicPr>
            <a:picLocks noChangeAspect="1"/>
          </p:cNvPicPr>
          <p:nvPr/>
        </p:nvPicPr>
        <p:blipFill>
          <a:blip r:embed="rId10"/>
          <a:stretch>
            <a:fillRect/>
          </a:stretch>
        </p:blipFill>
        <p:spPr>
          <a:xfrm>
            <a:off x="8126420" y="1912109"/>
            <a:ext cx="720000" cy="720000"/>
          </a:xfrm>
          <a:prstGeom prst="rect">
            <a:avLst/>
          </a:prstGeom>
        </p:spPr>
      </p:pic>
      <p:pic>
        <p:nvPicPr>
          <p:cNvPr id="41" name="Picture 40">
            <a:extLst>
              <a:ext uri="{FF2B5EF4-FFF2-40B4-BE49-F238E27FC236}">
                <a16:creationId xmlns:a16="http://schemas.microsoft.com/office/drawing/2014/main" id="{49F48BA7-EDA8-DA2F-7AD8-F4F704686C19}"/>
              </a:ext>
            </a:extLst>
          </p:cNvPr>
          <p:cNvPicPr>
            <a:picLocks noChangeAspect="1"/>
          </p:cNvPicPr>
          <p:nvPr/>
        </p:nvPicPr>
        <p:blipFill>
          <a:blip r:embed="rId11"/>
          <a:stretch>
            <a:fillRect/>
          </a:stretch>
        </p:blipFill>
        <p:spPr>
          <a:xfrm>
            <a:off x="4617945" y="2112603"/>
            <a:ext cx="720000" cy="720000"/>
          </a:xfrm>
          <a:prstGeom prst="rect">
            <a:avLst/>
          </a:prstGeom>
        </p:spPr>
      </p:pic>
      <p:pic>
        <p:nvPicPr>
          <p:cNvPr id="42" name="Picture 41">
            <a:extLst>
              <a:ext uri="{FF2B5EF4-FFF2-40B4-BE49-F238E27FC236}">
                <a16:creationId xmlns:a16="http://schemas.microsoft.com/office/drawing/2014/main" id="{8A1F353F-FC19-31B1-2F0D-AF854663E506}"/>
              </a:ext>
            </a:extLst>
          </p:cNvPr>
          <p:cNvPicPr>
            <a:picLocks noChangeAspect="1"/>
          </p:cNvPicPr>
          <p:nvPr/>
        </p:nvPicPr>
        <p:blipFill>
          <a:blip r:embed="rId12"/>
          <a:stretch>
            <a:fillRect/>
          </a:stretch>
        </p:blipFill>
        <p:spPr>
          <a:xfrm>
            <a:off x="4658780" y="5660674"/>
            <a:ext cx="720000" cy="720000"/>
          </a:xfrm>
          <a:prstGeom prst="rect">
            <a:avLst/>
          </a:prstGeom>
        </p:spPr>
      </p:pic>
      <p:cxnSp>
        <p:nvCxnSpPr>
          <p:cNvPr id="43" name="Straight Connector 42">
            <a:extLst>
              <a:ext uri="{FF2B5EF4-FFF2-40B4-BE49-F238E27FC236}">
                <a16:creationId xmlns:a16="http://schemas.microsoft.com/office/drawing/2014/main" id="{9538ED12-8A0F-7C11-57C3-474436770FAD}"/>
              </a:ext>
            </a:extLst>
          </p:cNvPr>
          <p:cNvCxnSpPr>
            <a:cxnSpLocks/>
          </p:cNvCxnSpPr>
          <p:nvPr/>
        </p:nvCxnSpPr>
        <p:spPr>
          <a:xfrm flipH="1">
            <a:off x="2991249" y="5442545"/>
            <a:ext cx="8231" cy="233669"/>
          </a:xfrm>
          <a:prstGeom prst="line">
            <a:avLst/>
          </a:prstGeom>
          <a:ln w="31750">
            <a:solidFill>
              <a:schemeClr val="accent5"/>
            </a:solidFill>
            <a:prstDash val="sysDot"/>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09FBA3A6-7380-0756-9002-957B44FA1A90}"/>
              </a:ext>
            </a:extLst>
          </p:cNvPr>
          <p:cNvPicPr>
            <a:picLocks noChangeAspect="1"/>
          </p:cNvPicPr>
          <p:nvPr/>
        </p:nvPicPr>
        <p:blipFill>
          <a:blip r:embed="rId13"/>
          <a:stretch>
            <a:fillRect/>
          </a:stretch>
        </p:blipFill>
        <p:spPr>
          <a:xfrm>
            <a:off x="7509394" y="953296"/>
            <a:ext cx="720000" cy="720000"/>
          </a:xfrm>
          <a:prstGeom prst="rect">
            <a:avLst/>
          </a:prstGeom>
        </p:spPr>
      </p:pic>
      <p:pic>
        <p:nvPicPr>
          <p:cNvPr id="45" name="Picture 44">
            <a:extLst>
              <a:ext uri="{FF2B5EF4-FFF2-40B4-BE49-F238E27FC236}">
                <a16:creationId xmlns:a16="http://schemas.microsoft.com/office/drawing/2014/main" id="{AA12B423-331D-4C3A-956E-793BE01DA3FC}"/>
              </a:ext>
            </a:extLst>
          </p:cNvPr>
          <p:cNvPicPr>
            <a:picLocks noChangeAspect="1"/>
          </p:cNvPicPr>
          <p:nvPr/>
        </p:nvPicPr>
        <p:blipFill>
          <a:blip r:embed="rId14"/>
          <a:stretch>
            <a:fillRect/>
          </a:stretch>
        </p:blipFill>
        <p:spPr>
          <a:xfrm>
            <a:off x="6352908" y="2926452"/>
            <a:ext cx="720000" cy="720000"/>
          </a:xfrm>
          <a:prstGeom prst="rect">
            <a:avLst/>
          </a:prstGeom>
        </p:spPr>
      </p:pic>
      <p:pic>
        <p:nvPicPr>
          <p:cNvPr id="46" name="Picture 45">
            <a:extLst>
              <a:ext uri="{FF2B5EF4-FFF2-40B4-BE49-F238E27FC236}">
                <a16:creationId xmlns:a16="http://schemas.microsoft.com/office/drawing/2014/main" id="{9F3629D0-F039-5E81-9416-F5B2797BE54A}"/>
              </a:ext>
            </a:extLst>
          </p:cNvPr>
          <p:cNvPicPr>
            <a:picLocks noChangeAspect="1"/>
          </p:cNvPicPr>
          <p:nvPr/>
        </p:nvPicPr>
        <p:blipFill>
          <a:blip r:embed="rId15"/>
          <a:stretch>
            <a:fillRect/>
          </a:stretch>
        </p:blipFill>
        <p:spPr>
          <a:xfrm>
            <a:off x="9274263" y="2724495"/>
            <a:ext cx="720000" cy="720000"/>
          </a:xfrm>
          <a:prstGeom prst="rect">
            <a:avLst/>
          </a:prstGeom>
        </p:spPr>
      </p:pic>
    </p:spTree>
    <p:extLst>
      <p:ext uri="{BB962C8B-B14F-4D97-AF65-F5344CB8AC3E}">
        <p14:creationId xmlns:p14="http://schemas.microsoft.com/office/powerpoint/2010/main" val="3155065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611E3B-F2A0-86D3-BCA1-ED900AAE5BDA}"/>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4</a:t>
            </a:fld>
            <a:endParaRPr lang="en-GB"/>
          </a:p>
        </p:txBody>
      </p:sp>
      <p:pic>
        <p:nvPicPr>
          <p:cNvPr id="13" name="Picture 12" descr="A map of the world">
            <a:extLst>
              <a:ext uri="{FF2B5EF4-FFF2-40B4-BE49-F238E27FC236}">
                <a16:creationId xmlns:a16="http://schemas.microsoft.com/office/drawing/2014/main" id="{EFDFAF6F-718D-546B-DDF9-BEFF7CE21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65" y="49149"/>
            <a:ext cx="11540871" cy="6808851"/>
          </a:xfrm>
          <a:prstGeom prst="rect">
            <a:avLst/>
          </a:prstGeom>
        </p:spPr>
      </p:pic>
      <p:sp>
        <p:nvSpPr>
          <p:cNvPr id="14" name="Title 1">
            <a:extLst>
              <a:ext uri="{FF2B5EF4-FFF2-40B4-BE49-F238E27FC236}">
                <a16:creationId xmlns:a16="http://schemas.microsoft.com/office/drawing/2014/main" id="{CF059411-3647-519A-5359-CF52389C2F42}"/>
              </a:ext>
            </a:extLst>
          </p:cNvPr>
          <p:cNvSpPr txBox="1">
            <a:spLocks/>
          </p:cNvSpPr>
          <p:nvPr/>
        </p:nvSpPr>
        <p:spPr>
          <a:xfrm>
            <a:off x="442913" y="441326"/>
            <a:ext cx="11306175" cy="935038"/>
          </a:xfrm>
          <a:prstGeom prst="rect">
            <a:avLst/>
          </a:prstGeom>
        </p:spPr>
        <p:txBody>
          <a:bodyPr/>
          <a:lstStyle>
            <a:lvl1pPr algn="l" defTabSz="914400" rtl="0" eaLnBrk="1" latinLnBrk="0" hangingPunct="1">
              <a:lnSpc>
                <a:spcPct val="100000"/>
              </a:lnSpc>
              <a:spcBef>
                <a:spcPct val="0"/>
              </a:spcBef>
              <a:buNone/>
              <a:defRPr sz="2800" kern="1200">
                <a:solidFill>
                  <a:schemeClr val="accent2"/>
                </a:solidFill>
                <a:latin typeface="+mj-lt"/>
                <a:ea typeface="+mj-ea"/>
                <a:cs typeface="+mj-cs"/>
              </a:defRPr>
            </a:lvl1pPr>
          </a:lstStyle>
          <a:p>
            <a:r>
              <a:rPr lang="en-GB"/>
              <a:t>Network Scale</a:t>
            </a:r>
            <a:endParaRPr lang="en-RO" dirty="0"/>
          </a:p>
        </p:txBody>
      </p:sp>
      <p:graphicFrame>
        <p:nvGraphicFramePr>
          <p:cNvPr id="15" name="Table 14">
            <a:extLst>
              <a:ext uri="{FF2B5EF4-FFF2-40B4-BE49-F238E27FC236}">
                <a16:creationId xmlns:a16="http://schemas.microsoft.com/office/drawing/2014/main" id="{C55D5B1C-4F7F-026D-F044-1F557C16F2B5}"/>
              </a:ext>
            </a:extLst>
          </p:cNvPr>
          <p:cNvGraphicFramePr>
            <a:graphicFrameLocks noGrp="1"/>
          </p:cNvGraphicFramePr>
          <p:nvPr>
            <p:extLst>
              <p:ext uri="{D42A27DB-BD31-4B8C-83A1-F6EECF244321}">
                <p14:modId xmlns:p14="http://schemas.microsoft.com/office/powerpoint/2010/main" val="1550094485"/>
              </p:ext>
            </p:extLst>
          </p:nvPr>
        </p:nvGraphicFramePr>
        <p:xfrm>
          <a:off x="469456" y="5361916"/>
          <a:ext cx="2439893" cy="1084920"/>
        </p:xfrm>
        <a:graphic>
          <a:graphicData uri="http://schemas.openxmlformats.org/drawingml/2006/table">
            <a:tbl>
              <a:tblPr/>
              <a:tblGrid>
                <a:gridCol w="1924813">
                  <a:extLst>
                    <a:ext uri="{9D8B030D-6E8A-4147-A177-3AD203B41FA5}">
                      <a16:colId xmlns:a16="http://schemas.microsoft.com/office/drawing/2014/main" val="4180187566"/>
                    </a:ext>
                  </a:extLst>
                </a:gridCol>
                <a:gridCol w="515080">
                  <a:extLst>
                    <a:ext uri="{9D8B030D-6E8A-4147-A177-3AD203B41FA5}">
                      <a16:colId xmlns:a16="http://schemas.microsoft.com/office/drawing/2014/main" val="3788192632"/>
                    </a:ext>
                  </a:extLst>
                </a:gridCol>
              </a:tblGrid>
              <a:tr h="217015">
                <a:tc>
                  <a:txBody>
                    <a:bodyPr/>
                    <a:lstStyle/>
                    <a:p>
                      <a:pPr>
                        <a:lnSpc>
                          <a:spcPct val="100000"/>
                        </a:lnSpc>
                      </a:pPr>
                      <a:r>
                        <a:rPr lang="en-GB" sz="900" b="0" dirty="0">
                          <a:effectLst/>
                          <a:latin typeface="+mn-lt"/>
                        </a:rPr>
                        <a:t>Number of connected countries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900" b="1" dirty="0">
                          <a:solidFill>
                            <a:schemeClr val="accent2"/>
                          </a:solidFill>
                          <a:effectLst/>
                          <a:latin typeface="+mn-lt"/>
                        </a:rPr>
                        <a:t>40+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2865520"/>
                  </a:ext>
                </a:extLst>
              </a:tr>
              <a:tr h="216860">
                <a:tc>
                  <a:txBody>
                    <a:bodyPr/>
                    <a:lstStyle/>
                    <a:p>
                      <a:pPr>
                        <a:lnSpc>
                          <a:spcPct val="100000"/>
                        </a:lnSpc>
                      </a:pPr>
                      <a:r>
                        <a:rPr lang="en-GB" sz="900" b="0">
                          <a:effectLst/>
                          <a:latin typeface="+mn-lt"/>
                        </a:rPr>
                        <a:t>Number of MANS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900" b="1">
                          <a:solidFill>
                            <a:schemeClr val="accent2"/>
                          </a:solidFill>
                          <a:effectLst/>
                          <a:latin typeface="+mn-lt"/>
                        </a:rPr>
                        <a:t>52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054366"/>
                  </a:ext>
                </a:extLst>
              </a:tr>
              <a:tr h="217015">
                <a:tc>
                  <a:txBody>
                    <a:bodyPr/>
                    <a:lstStyle/>
                    <a:p>
                      <a:pPr>
                        <a:lnSpc>
                          <a:spcPct val="100000"/>
                        </a:lnSpc>
                      </a:pPr>
                      <a:r>
                        <a:rPr lang="en-GB" sz="900" b="0">
                          <a:effectLst/>
                          <a:latin typeface="+mn-lt"/>
                        </a:rPr>
                        <a:t>Number of connected cities*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900" b="1">
                          <a:solidFill>
                            <a:schemeClr val="accent2"/>
                          </a:solidFill>
                          <a:effectLst/>
                          <a:latin typeface="+mn-lt"/>
                        </a:rPr>
                        <a:t>230+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1661485"/>
                  </a:ext>
                </a:extLst>
              </a:tr>
              <a:tr h="217015">
                <a:tc>
                  <a:txBody>
                    <a:bodyPr/>
                    <a:lstStyle/>
                    <a:p>
                      <a:pPr>
                        <a:lnSpc>
                          <a:spcPct val="100000"/>
                        </a:lnSpc>
                      </a:pPr>
                      <a:r>
                        <a:rPr lang="en-GB" sz="900" b="0" dirty="0">
                          <a:effectLst/>
                          <a:latin typeface="+mn-lt"/>
                        </a:rPr>
                        <a:t>Number of connected data centres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900" b="1" dirty="0">
                          <a:solidFill>
                            <a:schemeClr val="accent2"/>
                          </a:solidFill>
                          <a:effectLst/>
                          <a:latin typeface="+mn-lt"/>
                        </a:rPr>
                        <a:t>1,100+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457365"/>
                  </a:ext>
                </a:extLst>
              </a:tr>
              <a:tr h="217015">
                <a:tc>
                  <a:txBody>
                    <a:bodyPr/>
                    <a:lstStyle/>
                    <a:p>
                      <a:pPr>
                        <a:lnSpc>
                          <a:spcPct val="100000"/>
                        </a:lnSpc>
                      </a:pPr>
                      <a:r>
                        <a:rPr lang="en-GB" sz="900" b="0">
                          <a:effectLst/>
                          <a:latin typeface="+mn-lt"/>
                        </a:rPr>
                        <a:t>Number of connected buildings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900" b="1" dirty="0">
                          <a:solidFill>
                            <a:schemeClr val="accent2"/>
                          </a:solidFill>
                          <a:effectLst/>
                          <a:latin typeface="+mn-lt"/>
                        </a:rPr>
                        <a:t>32,000+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786888"/>
                  </a:ext>
                </a:extLst>
              </a:tr>
            </a:tbl>
          </a:graphicData>
        </a:graphic>
      </p:graphicFrame>
      <p:graphicFrame>
        <p:nvGraphicFramePr>
          <p:cNvPr id="16" name="Table 15">
            <a:extLst>
              <a:ext uri="{FF2B5EF4-FFF2-40B4-BE49-F238E27FC236}">
                <a16:creationId xmlns:a16="http://schemas.microsoft.com/office/drawing/2014/main" id="{0263A0F1-8C96-A398-B568-54066FAF1FBD}"/>
              </a:ext>
            </a:extLst>
          </p:cNvPr>
          <p:cNvGraphicFramePr>
            <a:graphicFrameLocks noGrp="1"/>
          </p:cNvGraphicFramePr>
          <p:nvPr>
            <p:extLst>
              <p:ext uri="{D42A27DB-BD31-4B8C-83A1-F6EECF244321}">
                <p14:modId xmlns:p14="http://schemas.microsoft.com/office/powerpoint/2010/main" val="971430608"/>
              </p:ext>
            </p:extLst>
          </p:nvPr>
        </p:nvGraphicFramePr>
        <p:xfrm>
          <a:off x="9468851" y="5797708"/>
          <a:ext cx="1809945" cy="710088"/>
        </p:xfrm>
        <a:graphic>
          <a:graphicData uri="http://schemas.openxmlformats.org/drawingml/2006/table">
            <a:tbl>
              <a:tblPr/>
              <a:tblGrid>
                <a:gridCol w="219347">
                  <a:extLst>
                    <a:ext uri="{9D8B030D-6E8A-4147-A177-3AD203B41FA5}">
                      <a16:colId xmlns:a16="http://schemas.microsoft.com/office/drawing/2014/main" val="4180187566"/>
                    </a:ext>
                  </a:extLst>
                </a:gridCol>
                <a:gridCol w="1590598">
                  <a:extLst>
                    <a:ext uri="{9D8B030D-6E8A-4147-A177-3AD203B41FA5}">
                      <a16:colId xmlns:a16="http://schemas.microsoft.com/office/drawing/2014/main" val="3788192632"/>
                    </a:ext>
                  </a:extLst>
                </a:gridCol>
              </a:tblGrid>
              <a:tr h="216693">
                <a:tc>
                  <a:txBody>
                    <a:bodyPr/>
                    <a:lstStyle/>
                    <a:p>
                      <a:pPr marL="171450" indent="-171450">
                        <a:lnSpc>
                          <a:spcPct val="100000"/>
                        </a:lnSpc>
                        <a:buFont typeface="Arial" panose="020B0604020202020204" pitchFamily="34" charset="0"/>
                        <a:buChar char="•"/>
                      </a:pPr>
                      <a:endParaRPr lang="en-GB" sz="1400" b="0">
                        <a:solidFill>
                          <a:schemeClr val="accent4">
                            <a:lumMod val="75000"/>
                          </a:schemeClr>
                        </a:solidFill>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900" b="0" dirty="0">
                          <a:effectLst/>
                          <a:latin typeface="+mn-lt"/>
                        </a:rPr>
                        <a:t>Metropolitan area network</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2865520"/>
                  </a:ext>
                </a:extLst>
              </a:tr>
              <a:tr h="219075">
                <a:tc>
                  <a:txBody>
                    <a:bodyPr/>
                    <a:lstStyle/>
                    <a:p>
                      <a:pPr marL="171450" marR="0" lvl="0" indent="-171450" algn="l" defTabSz="913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a:effectLst/>
                        <a:latin typeface="+mn-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900" b="0">
                          <a:effectLst/>
                          <a:latin typeface="+mn-lt"/>
                        </a:rPr>
                        <a:t>Colt connected city</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9054366"/>
                  </a:ext>
                </a:extLst>
              </a:tr>
              <a:tr h="201274">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lang="en-GB" sz="1400" b="0" i="0">
                        <a:effectLst/>
                        <a:latin typeface="+mn-lt"/>
                        <a:cs typeface="Gotham Black Regular" pitchFamily="2"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GB" sz="900" b="0" dirty="0">
                          <a:effectLst/>
                          <a:latin typeface="+mn-lt"/>
                        </a:rPr>
                        <a:t>Operational network managed end-to-end</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457365"/>
                  </a:ext>
                </a:extLst>
              </a:tr>
            </a:tbl>
          </a:graphicData>
        </a:graphic>
      </p:graphicFrame>
      <p:sp>
        <p:nvSpPr>
          <p:cNvPr id="17" name="Oval 16">
            <a:extLst>
              <a:ext uri="{FF2B5EF4-FFF2-40B4-BE49-F238E27FC236}">
                <a16:creationId xmlns:a16="http://schemas.microsoft.com/office/drawing/2014/main" id="{E7C26C0C-EED5-C681-E147-B4FEBA6BA9A5}"/>
              </a:ext>
            </a:extLst>
          </p:cNvPr>
          <p:cNvSpPr/>
          <p:nvPr/>
        </p:nvSpPr>
        <p:spPr>
          <a:xfrm>
            <a:off x="9544848" y="5880122"/>
            <a:ext cx="71999" cy="7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EF476F"/>
              </a:solidFill>
              <a:effectLst/>
              <a:uLnTx/>
              <a:uFillTx/>
              <a:latin typeface="Arial"/>
              <a:ea typeface="+mn-ea"/>
              <a:cs typeface="+mn-cs"/>
            </a:endParaRPr>
          </a:p>
        </p:txBody>
      </p:sp>
      <p:sp>
        <p:nvSpPr>
          <p:cNvPr id="18" name="Oval 17">
            <a:extLst>
              <a:ext uri="{FF2B5EF4-FFF2-40B4-BE49-F238E27FC236}">
                <a16:creationId xmlns:a16="http://schemas.microsoft.com/office/drawing/2014/main" id="{E7D01ADC-BFBF-2F2A-34D5-B4B4068FBBD7}"/>
              </a:ext>
            </a:extLst>
          </p:cNvPr>
          <p:cNvSpPr/>
          <p:nvPr/>
        </p:nvSpPr>
        <p:spPr>
          <a:xfrm>
            <a:off x="9548023" y="6087510"/>
            <a:ext cx="71999" cy="7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C43D"/>
              </a:solidFill>
              <a:effectLst/>
              <a:uLnTx/>
              <a:uFillTx/>
              <a:latin typeface="Arial"/>
              <a:ea typeface="+mn-ea"/>
              <a:cs typeface="+mn-cs"/>
            </a:endParaRPr>
          </a:p>
        </p:txBody>
      </p:sp>
      <p:sp>
        <p:nvSpPr>
          <p:cNvPr id="19" name="Rounded Rectangle 2">
            <a:extLst>
              <a:ext uri="{FF2B5EF4-FFF2-40B4-BE49-F238E27FC236}">
                <a16:creationId xmlns:a16="http://schemas.microsoft.com/office/drawing/2014/main" id="{CA1AC273-2770-0DB7-F647-E8286E1682D0}"/>
              </a:ext>
            </a:extLst>
          </p:cNvPr>
          <p:cNvSpPr/>
          <p:nvPr/>
        </p:nvSpPr>
        <p:spPr>
          <a:xfrm>
            <a:off x="9514200" y="6293602"/>
            <a:ext cx="130890" cy="4571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9991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descr="A large building with many windows&#10;&#10;Description automatically generated">
            <a:extLst>
              <a:ext uri="{FF2B5EF4-FFF2-40B4-BE49-F238E27FC236}">
                <a16:creationId xmlns:a16="http://schemas.microsoft.com/office/drawing/2014/main" id="{2752BAF1-149F-B894-945E-8395DED65477}"/>
              </a:ext>
            </a:extLst>
          </p:cNvPr>
          <p:cNvPicPr>
            <a:picLocks noChangeAspect="1"/>
          </p:cNvPicPr>
          <p:nvPr/>
        </p:nvPicPr>
        <p:blipFill>
          <a:blip r:embed="rId2">
            <a:extLst>
              <a:ext uri="{28A0092B-C50C-407E-A947-70E740481C1C}">
                <a14:useLocalDpi xmlns:a14="http://schemas.microsoft.com/office/drawing/2010/main" val="0"/>
              </a:ext>
            </a:extLst>
          </a:blip>
          <a:srcRect l="16746" r="16746"/>
          <a:stretch>
            <a:fillRect/>
          </a:stretch>
        </p:blipFill>
        <p:spPr>
          <a:xfrm>
            <a:off x="682176" y="1453020"/>
            <a:ext cx="2340000" cy="2340000"/>
          </a:xfrm>
          <a:prstGeom prst="ellipse">
            <a:avLst/>
          </a:prstGeom>
        </p:spPr>
      </p:pic>
      <p:pic>
        <p:nvPicPr>
          <p:cNvPr id="6" name="Picture Placeholder 6" descr="A building with many windows&#10;&#10;Description automatically generated">
            <a:extLst>
              <a:ext uri="{FF2B5EF4-FFF2-40B4-BE49-F238E27FC236}">
                <a16:creationId xmlns:a16="http://schemas.microsoft.com/office/drawing/2014/main" id="{D1C630E1-7097-8BF1-8670-3DD9676CF597}"/>
              </a:ext>
            </a:extLst>
          </p:cNvPr>
          <p:cNvPicPr>
            <a:picLocks noChangeAspect="1"/>
          </p:cNvPicPr>
          <p:nvPr/>
        </p:nvPicPr>
        <p:blipFill>
          <a:blip r:embed="rId3">
            <a:extLst>
              <a:ext uri="{28A0092B-C50C-407E-A947-70E740481C1C}">
                <a14:useLocalDpi xmlns:a14="http://schemas.microsoft.com/office/drawing/2010/main" val="0"/>
              </a:ext>
            </a:extLst>
          </a:blip>
          <a:srcRect l="16927" r="16927"/>
          <a:stretch>
            <a:fillRect/>
          </a:stretch>
        </p:blipFill>
        <p:spPr>
          <a:xfrm>
            <a:off x="3504890" y="1453020"/>
            <a:ext cx="2340000" cy="2340000"/>
          </a:xfrm>
          <a:prstGeom prst="ellipse">
            <a:avLst/>
          </a:prstGeom>
        </p:spPr>
      </p:pic>
      <p:pic>
        <p:nvPicPr>
          <p:cNvPr id="7" name="Picture Placeholder 9" descr="A large brick building with many windows&#10;&#10;Description automatically generated">
            <a:extLst>
              <a:ext uri="{FF2B5EF4-FFF2-40B4-BE49-F238E27FC236}">
                <a16:creationId xmlns:a16="http://schemas.microsoft.com/office/drawing/2014/main" id="{2695C720-B3E1-A9BB-6F43-C763036248ED}"/>
              </a:ext>
            </a:extLst>
          </p:cNvPr>
          <p:cNvPicPr>
            <a:picLocks noChangeAspect="1"/>
          </p:cNvPicPr>
          <p:nvPr/>
        </p:nvPicPr>
        <p:blipFill>
          <a:blip r:embed="rId4">
            <a:extLst>
              <a:ext uri="{28A0092B-C50C-407E-A947-70E740481C1C}">
                <a14:useLocalDpi xmlns:a14="http://schemas.microsoft.com/office/drawing/2010/main" val="0"/>
              </a:ext>
            </a:extLst>
          </a:blip>
          <a:srcRect l="12698" r="12698"/>
          <a:stretch>
            <a:fillRect/>
          </a:stretch>
        </p:blipFill>
        <p:spPr>
          <a:xfrm>
            <a:off x="6334033" y="1453020"/>
            <a:ext cx="2340000" cy="2340000"/>
          </a:xfrm>
          <a:prstGeom prst="ellipse">
            <a:avLst/>
          </a:prstGeom>
        </p:spPr>
      </p:pic>
      <p:pic>
        <p:nvPicPr>
          <p:cNvPr id="8" name="Picture Placeholder 16" descr="A street with a few buildings&#10;&#10;Description automatically generated with medium confidence">
            <a:extLst>
              <a:ext uri="{FF2B5EF4-FFF2-40B4-BE49-F238E27FC236}">
                <a16:creationId xmlns:a16="http://schemas.microsoft.com/office/drawing/2014/main" id="{E4019CDE-FC43-10B1-AF83-E350F28E3B20}"/>
              </a:ext>
            </a:extLst>
          </p:cNvPr>
          <p:cNvPicPr>
            <a:picLocks noChangeAspect="1"/>
          </p:cNvPicPr>
          <p:nvPr/>
        </p:nvPicPr>
        <p:blipFill>
          <a:blip r:embed="rId5">
            <a:extLst>
              <a:ext uri="{28A0092B-C50C-407E-A947-70E740481C1C}">
                <a14:useLocalDpi xmlns:a14="http://schemas.microsoft.com/office/drawing/2010/main" val="0"/>
              </a:ext>
            </a:extLst>
          </a:blip>
          <a:srcRect l="12559" r="12559"/>
          <a:stretch>
            <a:fillRect/>
          </a:stretch>
        </p:blipFill>
        <p:spPr>
          <a:xfrm>
            <a:off x="9156340" y="1453020"/>
            <a:ext cx="2340000" cy="2340000"/>
          </a:xfrm>
          <a:prstGeom prst="ellipse">
            <a:avLst/>
          </a:prstGeom>
        </p:spPr>
      </p:pic>
      <p:pic>
        <p:nvPicPr>
          <p:cNvPr id="9" name="Picture 8" descr="Mondial House - Hubbard, Ford &amp; Partners 1975 | London architecture ...">
            <a:extLst>
              <a:ext uri="{FF2B5EF4-FFF2-40B4-BE49-F238E27FC236}">
                <a16:creationId xmlns:a16="http://schemas.microsoft.com/office/drawing/2014/main" id="{C0016443-57E2-DC48-5FA3-BF84C0D60B86}"/>
              </a:ext>
            </a:extLst>
          </p:cNvPr>
          <p:cNvPicPr>
            <a:picLocks noChangeAspect="1"/>
          </p:cNvPicPr>
          <p:nvPr/>
        </p:nvPicPr>
        <p:blipFill rotWithShape="1">
          <a:blip r:embed="rId6">
            <a:extLst>
              <a:ext uri="{28A0092B-C50C-407E-A947-70E740481C1C}">
                <a14:useLocalDpi xmlns:a14="http://schemas.microsoft.com/office/drawing/2010/main" val="0"/>
              </a:ext>
            </a:extLst>
          </a:blip>
          <a:srcRect t="-75" b="-75"/>
          <a:stretch/>
        </p:blipFill>
        <p:spPr bwMode="auto">
          <a:xfrm>
            <a:off x="2426681" y="4044421"/>
            <a:ext cx="7338638" cy="2343490"/>
          </a:xfrm>
          <a:prstGeom prst="rect">
            <a:avLst/>
          </a:prstGeom>
          <a:noFill/>
          <a:ln>
            <a:noFill/>
          </a:ln>
        </p:spPr>
      </p:pic>
      <p:sp>
        <p:nvSpPr>
          <p:cNvPr id="2" name="TextBox 1">
            <a:extLst>
              <a:ext uri="{FF2B5EF4-FFF2-40B4-BE49-F238E27FC236}">
                <a16:creationId xmlns:a16="http://schemas.microsoft.com/office/drawing/2014/main" id="{AEB16073-A7A3-013A-E3A9-1B0670164555}"/>
              </a:ext>
            </a:extLst>
          </p:cNvPr>
          <p:cNvSpPr txBox="1"/>
          <p:nvPr/>
        </p:nvSpPr>
        <p:spPr>
          <a:xfrm>
            <a:off x="397354" y="3809062"/>
            <a:ext cx="2029327" cy="369332"/>
          </a:xfrm>
          <a:prstGeom prst="rect">
            <a:avLst/>
          </a:prstGeom>
          <a:noFill/>
        </p:spPr>
        <p:txBody>
          <a:bodyPr wrap="square" rtlCol="0">
            <a:spAutoFit/>
          </a:bodyPr>
          <a:lstStyle/>
          <a:p>
            <a:pPr algn="ctr"/>
            <a:r>
              <a:rPr lang="en-GB" dirty="0">
                <a:solidFill>
                  <a:schemeClr val="tx2"/>
                </a:solidFill>
              </a:rPr>
              <a:t>Faraday</a:t>
            </a:r>
            <a:endParaRPr lang="en-US" dirty="0" err="1">
              <a:solidFill>
                <a:schemeClr val="tx2"/>
              </a:solidFill>
            </a:endParaRPr>
          </a:p>
        </p:txBody>
      </p:sp>
      <p:sp>
        <p:nvSpPr>
          <p:cNvPr id="3" name="TextBox 2">
            <a:extLst>
              <a:ext uri="{FF2B5EF4-FFF2-40B4-BE49-F238E27FC236}">
                <a16:creationId xmlns:a16="http://schemas.microsoft.com/office/drawing/2014/main" id="{8EDCE269-430D-268B-6C0B-9DE87E33B61A}"/>
              </a:ext>
            </a:extLst>
          </p:cNvPr>
          <p:cNvSpPr txBox="1"/>
          <p:nvPr/>
        </p:nvSpPr>
        <p:spPr>
          <a:xfrm>
            <a:off x="3520510" y="1016953"/>
            <a:ext cx="2029327" cy="369332"/>
          </a:xfrm>
          <a:prstGeom prst="rect">
            <a:avLst/>
          </a:prstGeom>
          <a:noFill/>
        </p:spPr>
        <p:txBody>
          <a:bodyPr wrap="square" rtlCol="0">
            <a:spAutoFit/>
          </a:bodyPr>
          <a:lstStyle/>
          <a:p>
            <a:pPr algn="ctr"/>
            <a:r>
              <a:rPr lang="en-GB" dirty="0" err="1">
                <a:solidFill>
                  <a:schemeClr val="tx2"/>
                </a:solidFill>
              </a:rPr>
              <a:t>Baynard</a:t>
            </a:r>
            <a:r>
              <a:rPr lang="en-GB" dirty="0">
                <a:solidFill>
                  <a:schemeClr val="tx2"/>
                </a:solidFill>
              </a:rPr>
              <a:t> House</a:t>
            </a:r>
            <a:endParaRPr lang="en-US" dirty="0" err="1">
              <a:solidFill>
                <a:schemeClr val="tx2"/>
              </a:solidFill>
            </a:endParaRPr>
          </a:p>
        </p:txBody>
      </p:sp>
      <p:sp>
        <p:nvSpPr>
          <p:cNvPr id="4" name="TextBox 3">
            <a:extLst>
              <a:ext uri="{FF2B5EF4-FFF2-40B4-BE49-F238E27FC236}">
                <a16:creationId xmlns:a16="http://schemas.microsoft.com/office/drawing/2014/main" id="{7C828EC6-6572-AF02-BC11-0BDFB8943264}"/>
              </a:ext>
            </a:extLst>
          </p:cNvPr>
          <p:cNvSpPr txBox="1"/>
          <p:nvPr/>
        </p:nvSpPr>
        <p:spPr>
          <a:xfrm>
            <a:off x="9311676" y="966009"/>
            <a:ext cx="2029327" cy="369332"/>
          </a:xfrm>
          <a:prstGeom prst="rect">
            <a:avLst/>
          </a:prstGeom>
          <a:noFill/>
        </p:spPr>
        <p:txBody>
          <a:bodyPr wrap="square" rtlCol="0">
            <a:spAutoFit/>
          </a:bodyPr>
          <a:lstStyle/>
          <a:p>
            <a:pPr algn="ctr"/>
            <a:r>
              <a:rPr lang="en-GB" dirty="0">
                <a:solidFill>
                  <a:schemeClr val="tx2"/>
                </a:solidFill>
              </a:rPr>
              <a:t>Stockport</a:t>
            </a:r>
            <a:endParaRPr lang="en-US" dirty="0" err="1">
              <a:solidFill>
                <a:schemeClr val="tx2"/>
              </a:solidFill>
            </a:endParaRPr>
          </a:p>
        </p:txBody>
      </p:sp>
      <p:sp>
        <p:nvSpPr>
          <p:cNvPr id="10" name="TextBox 9">
            <a:extLst>
              <a:ext uri="{FF2B5EF4-FFF2-40B4-BE49-F238E27FC236}">
                <a16:creationId xmlns:a16="http://schemas.microsoft.com/office/drawing/2014/main" id="{6FB360AF-2DEF-C996-12FD-00328B1D3A5B}"/>
              </a:ext>
            </a:extLst>
          </p:cNvPr>
          <p:cNvSpPr txBox="1"/>
          <p:nvPr/>
        </p:nvSpPr>
        <p:spPr>
          <a:xfrm>
            <a:off x="6705599" y="992708"/>
            <a:ext cx="2029327" cy="369332"/>
          </a:xfrm>
          <a:prstGeom prst="rect">
            <a:avLst/>
          </a:prstGeom>
          <a:noFill/>
        </p:spPr>
        <p:txBody>
          <a:bodyPr wrap="square" rtlCol="0">
            <a:spAutoFit/>
          </a:bodyPr>
          <a:lstStyle/>
          <a:p>
            <a:pPr algn="ctr"/>
            <a:r>
              <a:rPr lang="en-GB" dirty="0">
                <a:solidFill>
                  <a:schemeClr val="tx2"/>
                </a:solidFill>
              </a:rPr>
              <a:t>Shoreditch</a:t>
            </a:r>
            <a:endParaRPr lang="en-US" dirty="0" err="1">
              <a:solidFill>
                <a:schemeClr val="tx2"/>
              </a:solidFill>
            </a:endParaRPr>
          </a:p>
        </p:txBody>
      </p:sp>
      <p:sp>
        <p:nvSpPr>
          <p:cNvPr id="11" name="TextBox 10">
            <a:extLst>
              <a:ext uri="{FF2B5EF4-FFF2-40B4-BE49-F238E27FC236}">
                <a16:creationId xmlns:a16="http://schemas.microsoft.com/office/drawing/2014/main" id="{38D82A9B-F0F8-9E7F-79DC-7A913E9ECDEC}"/>
              </a:ext>
            </a:extLst>
          </p:cNvPr>
          <p:cNvSpPr txBox="1"/>
          <p:nvPr/>
        </p:nvSpPr>
        <p:spPr>
          <a:xfrm>
            <a:off x="9561094" y="4489887"/>
            <a:ext cx="2029327" cy="369332"/>
          </a:xfrm>
          <a:prstGeom prst="rect">
            <a:avLst/>
          </a:prstGeom>
          <a:noFill/>
        </p:spPr>
        <p:txBody>
          <a:bodyPr wrap="square" rtlCol="0">
            <a:spAutoFit/>
          </a:bodyPr>
          <a:lstStyle/>
          <a:p>
            <a:pPr algn="ctr"/>
            <a:r>
              <a:rPr lang="en-GB" dirty="0">
                <a:solidFill>
                  <a:schemeClr val="tx2"/>
                </a:solidFill>
              </a:rPr>
              <a:t>Mondial</a:t>
            </a:r>
          </a:p>
        </p:txBody>
      </p:sp>
    </p:spTree>
    <p:extLst>
      <p:ext uri="{BB962C8B-B14F-4D97-AF65-F5344CB8AC3E}">
        <p14:creationId xmlns:p14="http://schemas.microsoft.com/office/powerpoint/2010/main" val="38104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descr="A tall building with glass windows&#10;&#10;Description automatically generated">
            <a:extLst>
              <a:ext uri="{FF2B5EF4-FFF2-40B4-BE49-F238E27FC236}">
                <a16:creationId xmlns:a16="http://schemas.microsoft.com/office/drawing/2014/main" id="{E780C7D4-08D9-0A03-A04A-8BA31A8302AC}"/>
              </a:ext>
            </a:extLst>
          </p:cNvPr>
          <p:cNvPicPr>
            <a:picLocks noChangeAspect="1"/>
          </p:cNvPicPr>
          <p:nvPr/>
        </p:nvPicPr>
        <p:blipFill rotWithShape="1">
          <a:blip r:embed="rId2">
            <a:extLst>
              <a:ext uri="{28A0092B-C50C-407E-A947-70E740481C1C}">
                <a14:useLocalDpi xmlns:a14="http://schemas.microsoft.com/office/drawing/2010/main" val="0"/>
              </a:ext>
            </a:extLst>
          </a:blip>
          <a:srcRect t="3378" r="-3" b="-3"/>
          <a:stretch/>
        </p:blipFill>
        <p:spPr>
          <a:xfrm>
            <a:off x="468000" y="1354138"/>
            <a:ext cx="3754148" cy="4820400"/>
          </a:xfrm>
          <a:prstGeom prst="rect">
            <a:avLst/>
          </a:prstGeom>
          <a:noFill/>
        </p:spPr>
      </p:pic>
      <p:pic>
        <p:nvPicPr>
          <p:cNvPr id="5" name="Picture Placeholder 18" descr="A tall building with glass windows&#10;&#10;Description automatically generated with medium confidence">
            <a:extLst>
              <a:ext uri="{FF2B5EF4-FFF2-40B4-BE49-F238E27FC236}">
                <a16:creationId xmlns:a16="http://schemas.microsoft.com/office/drawing/2014/main" id="{EA93BABC-FBA0-AAF3-69EA-7C1F465D1B8F}"/>
              </a:ext>
            </a:extLst>
          </p:cNvPr>
          <p:cNvPicPr>
            <a:picLocks noChangeAspect="1"/>
          </p:cNvPicPr>
          <p:nvPr/>
        </p:nvPicPr>
        <p:blipFill rotWithShape="1">
          <a:blip r:embed="rId3">
            <a:extLst>
              <a:ext uri="{28A0092B-C50C-407E-A947-70E740481C1C}">
                <a14:useLocalDpi xmlns:a14="http://schemas.microsoft.com/office/drawing/2010/main" val="0"/>
              </a:ext>
            </a:extLst>
          </a:blip>
          <a:srcRect l="21126" r="20464" b="1"/>
          <a:stretch/>
        </p:blipFill>
        <p:spPr>
          <a:xfrm>
            <a:off x="4288024" y="1354138"/>
            <a:ext cx="3754800" cy="4821237"/>
          </a:xfrm>
          <a:prstGeom prst="rect">
            <a:avLst/>
          </a:prstGeom>
          <a:noFill/>
        </p:spPr>
      </p:pic>
      <p:pic>
        <p:nvPicPr>
          <p:cNvPr id="6" name="Picture 5">
            <a:extLst>
              <a:ext uri="{FF2B5EF4-FFF2-40B4-BE49-F238E27FC236}">
                <a16:creationId xmlns:a16="http://schemas.microsoft.com/office/drawing/2014/main" id="{A1EA46CC-1BF5-5590-0B18-41B7E940E99B}"/>
              </a:ext>
            </a:extLst>
          </p:cNvPr>
          <p:cNvPicPr>
            <a:picLocks noChangeAspect="1"/>
          </p:cNvPicPr>
          <p:nvPr/>
        </p:nvPicPr>
        <p:blipFill rotWithShape="1">
          <a:blip r:embed="rId4"/>
          <a:srcRect l="21901" r="21901"/>
          <a:stretch/>
        </p:blipFill>
        <p:spPr>
          <a:xfrm>
            <a:off x="8108700" y="1354138"/>
            <a:ext cx="3615300" cy="4820400"/>
          </a:xfrm>
          <a:prstGeom prst="rect">
            <a:avLst/>
          </a:prstGeom>
        </p:spPr>
      </p:pic>
    </p:spTree>
    <p:extLst>
      <p:ext uri="{BB962C8B-B14F-4D97-AF65-F5344CB8AC3E}">
        <p14:creationId xmlns:p14="http://schemas.microsoft.com/office/powerpoint/2010/main" val="195353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F095-85E1-CC40-A699-4046388FCAD7}"/>
              </a:ext>
            </a:extLst>
          </p:cNvPr>
          <p:cNvSpPr>
            <a:spLocks noGrp="1"/>
          </p:cNvSpPr>
          <p:nvPr>
            <p:ph type="title"/>
          </p:nvPr>
        </p:nvSpPr>
        <p:spPr>
          <a:xfrm>
            <a:off x="442913" y="441326"/>
            <a:ext cx="11306175" cy="935038"/>
          </a:xfrm>
        </p:spPr>
        <p:txBody>
          <a:bodyPr/>
          <a:lstStyle/>
          <a:p>
            <a:r>
              <a:rPr lang="en-GB" dirty="0"/>
              <a:t>What were the programme drivers?</a:t>
            </a:r>
          </a:p>
        </p:txBody>
      </p:sp>
      <p:sp>
        <p:nvSpPr>
          <p:cNvPr id="12" name="Content Placeholder 11">
            <a:extLst>
              <a:ext uri="{FF2B5EF4-FFF2-40B4-BE49-F238E27FC236}">
                <a16:creationId xmlns:a16="http://schemas.microsoft.com/office/drawing/2014/main" id="{13AA1E69-323F-4A4A-846B-3CA3B9F6FAE0}"/>
              </a:ext>
            </a:extLst>
          </p:cNvPr>
          <p:cNvSpPr>
            <a:spLocks noGrp="1"/>
          </p:cNvSpPr>
          <p:nvPr>
            <p:ph idx="4294967295"/>
          </p:nvPr>
        </p:nvSpPr>
        <p:spPr>
          <a:xfrm>
            <a:off x="442911" y="1376364"/>
            <a:ext cx="11306175" cy="4789486"/>
          </a:xfrm>
        </p:spPr>
        <p:txBody>
          <a:bodyPr/>
          <a:lstStyle/>
          <a:p>
            <a:pPr marL="342900" lvl="3" indent="-342900">
              <a:buFont typeface="Arial" panose="020B0604020202020204" pitchFamily="34" charset="0"/>
              <a:buChar char="•"/>
            </a:pPr>
            <a:r>
              <a:rPr lang="en-GB" dirty="0"/>
              <a:t>Real estate rationalization</a:t>
            </a:r>
          </a:p>
          <a:p>
            <a:pPr marL="342900" lvl="3" indent="-342900">
              <a:buFont typeface="Arial" panose="020B0604020202020204" pitchFamily="34" charset="0"/>
              <a:buChar char="•"/>
            </a:pPr>
            <a:r>
              <a:rPr lang="en-GB" dirty="0"/>
              <a:t>Legacy equipment footprint of several decades.</a:t>
            </a:r>
          </a:p>
          <a:p>
            <a:pPr marL="342900" lvl="3" indent="-342900">
              <a:buFont typeface="Arial" panose="020B0604020202020204" pitchFamily="34" charset="0"/>
              <a:buChar char="•"/>
            </a:pPr>
            <a:r>
              <a:rPr lang="en-GB" dirty="0"/>
              <a:t>Network modernisation</a:t>
            </a:r>
          </a:p>
          <a:p>
            <a:pPr marL="342900" lvl="3" indent="-342900">
              <a:buFont typeface="Arial" panose="020B0604020202020204" pitchFamily="34" charset="0"/>
              <a:buChar char="•"/>
            </a:pPr>
            <a:r>
              <a:rPr lang="en-GB" dirty="0"/>
              <a:t>Cost saving – space, power, heat, maintenance contracts, OLO costs</a:t>
            </a:r>
          </a:p>
          <a:p>
            <a:pPr marL="342900" lvl="3" indent="-342900">
              <a:buFont typeface="Arial" panose="020B0604020202020204" pitchFamily="34" charset="0"/>
              <a:buChar char="•"/>
            </a:pPr>
            <a:r>
              <a:rPr lang="en-GB" dirty="0"/>
              <a:t>Enhanced sustainability.</a:t>
            </a:r>
          </a:p>
          <a:p>
            <a:pPr marL="342900" lvl="3" indent="-342900">
              <a:buFont typeface="Arial" panose="020B0604020202020204" pitchFamily="34" charset="0"/>
              <a:buChar char="•"/>
            </a:pPr>
            <a:r>
              <a:rPr lang="en-GB" dirty="0"/>
              <a:t>Declining revenue of traditional voice/data services. Reduced margin as other costs increase.</a:t>
            </a:r>
          </a:p>
        </p:txBody>
      </p:sp>
      <p:sp>
        <p:nvSpPr>
          <p:cNvPr id="6" name="Slide Number Placeholder 7">
            <a:extLst>
              <a:ext uri="{FF2B5EF4-FFF2-40B4-BE49-F238E27FC236}">
                <a16:creationId xmlns:a16="http://schemas.microsoft.com/office/drawing/2014/main" id="{537D58BF-FB02-4912-8BFC-E90F3AFDA3DA}"/>
              </a:ext>
            </a:extLst>
          </p:cNvPr>
          <p:cNvSpPr txBox="1">
            <a:spLocks/>
          </p:cNvSpPr>
          <p:nvPr/>
        </p:nvSpPr>
        <p:spPr>
          <a:xfrm>
            <a:off x="11278800" y="6400800"/>
            <a:ext cx="442800" cy="226800"/>
          </a:xfrm>
          <a:prstGeom prst="rect">
            <a:avLst/>
          </a:prstGeom>
        </p:spPr>
        <p:txBody>
          <a:bodyPr vert="horz" lIns="0" tIns="0" rIns="0" bIns="0" rtlCol="0" anchor="t" anchorCtr="0">
            <a:noAutofit/>
          </a:bodyPr>
          <a:lstStyle>
            <a:defPPr>
              <a:defRPr lang="en-US"/>
            </a:defPPr>
            <a:lvl1pPr marL="0" algn="l" defTabSz="914400" rtl="0" eaLnBrk="1" latinLnBrk="0" hangingPunct="1">
              <a:defRPr lang="en-GB"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970"/>
              </a:lnSpc>
            </a:pPr>
            <a:fld id="{24A935F8-6F02-46CF-898B-F9D6B7DB9D8E}" type="slidenum">
              <a:rPr lang="en-GB" sz="1100" smtClean="0">
                <a:solidFill>
                  <a:schemeClr val="tx1"/>
                </a:solidFill>
              </a:rPr>
              <a:pPr algn="r">
                <a:lnSpc>
                  <a:spcPts val="970"/>
                </a:lnSpc>
              </a:pPr>
              <a:t>7</a:t>
            </a:fld>
            <a:endParaRPr lang="en-GB" sz="1100" dirty="0">
              <a:solidFill>
                <a:schemeClr val="tx1"/>
              </a:solidFill>
            </a:endParaRPr>
          </a:p>
        </p:txBody>
      </p:sp>
    </p:spTree>
    <p:extLst>
      <p:ext uri="{BB962C8B-B14F-4D97-AF65-F5344CB8AC3E}">
        <p14:creationId xmlns:p14="http://schemas.microsoft.com/office/powerpoint/2010/main" val="241213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3B961F-950C-BE21-F28F-3BB310BA4C12}"/>
              </a:ext>
            </a:extLst>
          </p:cNvPr>
          <p:cNvSpPr>
            <a:spLocks noGrp="1"/>
          </p:cNvSpPr>
          <p:nvPr>
            <p:ph type="sldNum" sz="quarter" idx="12"/>
          </p:nvPr>
        </p:nvSpPr>
        <p:spPr/>
        <p:txBody>
          <a:bodyPr/>
          <a:lstStyle/>
          <a:p>
            <a:pPr algn="r">
              <a:lnSpc>
                <a:spcPts val="970"/>
              </a:lnSpc>
            </a:pPr>
            <a:fld id="{24A935F8-6F02-46CF-898B-F9D6B7DB9D8E}" type="slidenum">
              <a:rPr lang="en-GB" smtClean="0"/>
              <a:pPr algn="r">
                <a:lnSpc>
                  <a:spcPts val="970"/>
                </a:lnSpc>
              </a:pPr>
              <a:t>8</a:t>
            </a:fld>
            <a:endParaRPr lang="en-GB" dirty="0"/>
          </a:p>
        </p:txBody>
      </p:sp>
      <p:grpSp>
        <p:nvGrpSpPr>
          <p:cNvPr id="4" name="Group 3">
            <a:extLst>
              <a:ext uri="{FF2B5EF4-FFF2-40B4-BE49-F238E27FC236}">
                <a16:creationId xmlns:a16="http://schemas.microsoft.com/office/drawing/2014/main" id="{E2A9CE60-8AD4-9D75-6011-4122BF9DD14F}"/>
              </a:ext>
            </a:extLst>
          </p:cNvPr>
          <p:cNvGrpSpPr/>
          <p:nvPr/>
        </p:nvGrpSpPr>
        <p:grpSpPr>
          <a:xfrm>
            <a:off x="1014758" y="243114"/>
            <a:ext cx="7094612" cy="6245810"/>
            <a:chOff x="2551394" y="241405"/>
            <a:chExt cx="7094612" cy="6245810"/>
          </a:xfrm>
        </p:grpSpPr>
        <p:grpSp>
          <p:nvGrpSpPr>
            <p:cNvPr id="5" name="Group 4">
              <a:extLst>
                <a:ext uri="{FF2B5EF4-FFF2-40B4-BE49-F238E27FC236}">
                  <a16:creationId xmlns:a16="http://schemas.microsoft.com/office/drawing/2014/main" id="{FF7C9BA8-D913-BB41-2EB5-69BEDDCC2A00}"/>
                </a:ext>
              </a:extLst>
            </p:cNvPr>
            <p:cNvGrpSpPr>
              <a:grpSpLocks noChangeAspect="1"/>
            </p:cNvGrpSpPr>
            <p:nvPr/>
          </p:nvGrpSpPr>
          <p:grpSpPr>
            <a:xfrm>
              <a:off x="2551394" y="726495"/>
              <a:ext cx="7094612" cy="5760720"/>
              <a:chOff x="1979712" y="2860333"/>
              <a:chExt cx="3429660" cy="2784832"/>
            </a:xfrm>
            <a:solidFill>
              <a:srgbClr val="FFFFFF">
                <a:lumMod val="95000"/>
              </a:srgbClr>
            </a:solidFill>
          </p:grpSpPr>
          <p:sp>
            <p:nvSpPr>
              <p:cNvPr id="7" name="Freeform 4">
                <a:extLst>
                  <a:ext uri="{FF2B5EF4-FFF2-40B4-BE49-F238E27FC236}">
                    <a16:creationId xmlns:a16="http://schemas.microsoft.com/office/drawing/2014/main" id="{2378753D-87FB-8209-91A5-E9A096F573B5}"/>
                  </a:ext>
                </a:extLst>
              </p:cNvPr>
              <p:cNvSpPr>
                <a:spLocks/>
              </p:cNvSpPr>
              <p:nvPr/>
            </p:nvSpPr>
            <p:spPr bwMode="auto">
              <a:xfrm>
                <a:off x="1979712" y="3361993"/>
                <a:ext cx="376824" cy="54945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8" name="Freeform 19">
                <a:extLst>
                  <a:ext uri="{FF2B5EF4-FFF2-40B4-BE49-F238E27FC236}">
                    <a16:creationId xmlns:a16="http://schemas.microsoft.com/office/drawing/2014/main" id="{4A3A3937-AF01-07D3-2CC6-C68D1F2A2C16}"/>
                  </a:ext>
                </a:extLst>
              </p:cNvPr>
              <p:cNvSpPr>
                <a:spLocks/>
              </p:cNvSpPr>
              <p:nvPr/>
            </p:nvSpPr>
            <p:spPr bwMode="auto">
              <a:xfrm>
                <a:off x="3547088" y="5149054"/>
                <a:ext cx="109225" cy="208048"/>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9" name="Freeform 20">
                <a:extLst>
                  <a:ext uri="{FF2B5EF4-FFF2-40B4-BE49-F238E27FC236}">
                    <a16:creationId xmlns:a16="http://schemas.microsoft.com/office/drawing/2014/main" id="{9459F295-3CB9-0169-6938-F01B0D9BDEF3}"/>
                  </a:ext>
                </a:extLst>
              </p:cNvPr>
              <p:cNvSpPr>
                <a:spLocks/>
              </p:cNvSpPr>
              <p:nvPr/>
            </p:nvSpPr>
            <p:spPr bwMode="auto">
              <a:xfrm>
                <a:off x="3519782" y="4935673"/>
                <a:ext cx="136529" cy="160036"/>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0" name="Freeform 37">
                <a:extLst>
                  <a:ext uri="{FF2B5EF4-FFF2-40B4-BE49-F238E27FC236}">
                    <a16:creationId xmlns:a16="http://schemas.microsoft.com/office/drawing/2014/main" id="{845B7841-DAE6-0964-B8E3-DD3364F8A682}"/>
                  </a:ext>
                </a:extLst>
              </p:cNvPr>
              <p:cNvSpPr>
                <a:spLocks/>
              </p:cNvSpPr>
              <p:nvPr/>
            </p:nvSpPr>
            <p:spPr bwMode="auto">
              <a:xfrm>
                <a:off x="4595645" y="3207291"/>
                <a:ext cx="546123" cy="362748"/>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1" name="Freeform 58">
                <a:extLst>
                  <a:ext uri="{FF2B5EF4-FFF2-40B4-BE49-F238E27FC236}">
                    <a16:creationId xmlns:a16="http://schemas.microsoft.com/office/drawing/2014/main" id="{B4E20206-0B01-6680-EB7D-DD69C9E31165}"/>
                  </a:ext>
                </a:extLst>
              </p:cNvPr>
              <p:cNvSpPr>
                <a:spLocks/>
              </p:cNvSpPr>
              <p:nvPr/>
            </p:nvSpPr>
            <p:spPr bwMode="auto">
              <a:xfrm>
                <a:off x="2280079" y="5069038"/>
                <a:ext cx="27308" cy="26670"/>
              </a:xfrm>
              <a:custGeom>
                <a:avLst/>
                <a:gdLst>
                  <a:gd name="T0" fmla="*/ 0 w 6"/>
                  <a:gd name="T1" fmla="*/ 0 h 6"/>
                  <a:gd name="T2" fmla="*/ 0 w 6"/>
                  <a:gd name="T3" fmla="*/ 0 h 6"/>
                  <a:gd name="T4" fmla="*/ 2147483647 w 6"/>
                  <a:gd name="T5" fmla="*/ 2147483647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2" name="Freeform 59">
                <a:extLst>
                  <a:ext uri="{FF2B5EF4-FFF2-40B4-BE49-F238E27FC236}">
                    <a16:creationId xmlns:a16="http://schemas.microsoft.com/office/drawing/2014/main" id="{ED21AF9B-57DE-00AB-3DA3-D6DC77BBFF2A}"/>
                  </a:ext>
                </a:extLst>
              </p:cNvPr>
              <p:cNvSpPr>
                <a:spLocks/>
              </p:cNvSpPr>
              <p:nvPr/>
            </p:nvSpPr>
            <p:spPr bwMode="auto">
              <a:xfrm>
                <a:off x="2034324" y="4850321"/>
                <a:ext cx="1059481" cy="794844"/>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3" name="Freeform 60">
                <a:extLst>
                  <a:ext uri="{FF2B5EF4-FFF2-40B4-BE49-F238E27FC236}">
                    <a16:creationId xmlns:a16="http://schemas.microsoft.com/office/drawing/2014/main" id="{DAA8A62B-9761-80C2-2DA2-B911F465B699}"/>
                  </a:ext>
                </a:extLst>
              </p:cNvPr>
              <p:cNvSpPr>
                <a:spLocks/>
              </p:cNvSpPr>
              <p:nvPr/>
            </p:nvSpPr>
            <p:spPr bwMode="auto">
              <a:xfrm>
                <a:off x="2034324" y="5010357"/>
                <a:ext cx="273062" cy="560126"/>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4" name="Freeform 61">
                <a:extLst>
                  <a:ext uri="{FF2B5EF4-FFF2-40B4-BE49-F238E27FC236}">
                    <a16:creationId xmlns:a16="http://schemas.microsoft.com/office/drawing/2014/main" id="{23F3E9F8-8203-7697-8037-180321062799}"/>
                  </a:ext>
                </a:extLst>
              </p:cNvPr>
              <p:cNvSpPr>
                <a:spLocks/>
              </p:cNvSpPr>
              <p:nvPr/>
            </p:nvSpPr>
            <p:spPr bwMode="auto">
              <a:xfrm>
                <a:off x="2252774" y="5095708"/>
                <a:ext cx="54612" cy="213381"/>
              </a:xfrm>
              <a:custGeom>
                <a:avLst/>
                <a:gdLst>
                  <a:gd name="T0" fmla="*/ 2147483647 w 12"/>
                  <a:gd name="T1" fmla="*/ 2147483647 h 48"/>
                  <a:gd name="T2" fmla="*/ 0 w 12"/>
                  <a:gd name="T3" fmla="*/ 2147483647 h 48"/>
                  <a:gd name="T4" fmla="*/ 0 w 12"/>
                  <a:gd name="T5" fmla="*/ 2147483647 h 48"/>
                  <a:gd name="T6" fmla="*/ 2147483647 w 12"/>
                  <a:gd name="T7" fmla="*/ 2147483647 h 48"/>
                  <a:gd name="T8" fmla="*/ 2147483647 w 12"/>
                  <a:gd name="T9" fmla="*/ 0 h 48"/>
                  <a:gd name="T10" fmla="*/ 2147483647 w 12"/>
                  <a:gd name="T11" fmla="*/ 2147483647 h 48"/>
                  <a:gd name="T12" fmla="*/ 2147483647 w 12"/>
                  <a:gd name="T13" fmla="*/ 2147483647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5" name="Freeform 63">
                <a:extLst>
                  <a:ext uri="{FF2B5EF4-FFF2-40B4-BE49-F238E27FC236}">
                    <a16:creationId xmlns:a16="http://schemas.microsoft.com/office/drawing/2014/main" id="{DB29A742-30AB-3C51-0D80-908CCB3F629C}"/>
                  </a:ext>
                </a:extLst>
              </p:cNvPr>
              <p:cNvSpPr>
                <a:spLocks/>
              </p:cNvSpPr>
              <p:nvPr/>
            </p:nvSpPr>
            <p:spPr bwMode="auto">
              <a:xfrm>
                <a:off x="2220008" y="5309089"/>
                <a:ext cx="32768" cy="74684"/>
              </a:xfrm>
              <a:custGeom>
                <a:avLst/>
                <a:gdLst>
                  <a:gd name="T0" fmla="*/ 0 w 6"/>
                  <a:gd name="T1" fmla="*/ 2147483647 h 18"/>
                  <a:gd name="T2" fmla="*/ 2147483647 w 6"/>
                  <a:gd name="T3" fmla="*/ 0 h 18"/>
                  <a:gd name="T4" fmla="*/ 2147483647 w 6"/>
                  <a:gd name="T5" fmla="*/ 2147483647 h 18"/>
                  <a:gd name="T6" fmla="*/ 0 w 6"/>
                  <a:gd name="T7" fmla="*/ 2147483647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6" name="Freeform 64">
                <a:extLst>
                  <a:ext uri="{FF2B5EF4-FFF2-40B4-BE49-F238E27FC236}">
                    <a16:creationId xmlns:a16="http://schemas.microsoft.com/office/drawing/2014/main" id="{3E54E142-B01B-A6AA-C0C7-F0C55E9646AD}"/>
                  </a:ext>
                </a:extLst>
              </p:cNvPr>
              <p:cNvSpPr>
                <a:spLocks/>
              </p:cNvSpPr>
              <p:nvPr/>
            </p:nvSpPr>
            <p:spPr bwMode="auto">
              <a:xfrm>
                <a:off x="2220008" y="5383772"/>
                <a:ext cx="0" cy="58681"/>
              </a:xfrm>
              <a:custGeom>
                <a:avLst/>
                <a:gdLst>
                  <a:gd name="T0" fmla="*/ 2147483647 h 12"/>
                  <a:gd name="T1" fmla="*/ 0 h 12"/>
                  <a:gd name="T2" fmla="*/ 2147483647 h 12"/>
                  <a:gd name="T3" fmla="*/ 2147483647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7" name="Rectangle 73">
                <a:extLst>
                  <a:ext uri="{FF2B5EF4-FFF2-40B4-BE49-F238E27FC236}">
                    <a16:creationId xmlns:a16="http://schemas.microsoft.com/office/drawing/2014/main" id="{CE158861-D6DF-B199-70FE-6573EFC6FB44}"/>
                  </a:ext>
                </a:extLst>
              </p:cNvPr>
              <p:cNvSpPr>
                <a:spLocks noChangeArrowheads="1"/>
              </p:cNvSpPr>
              <p:nvPr/>
            </p:nvSpPr>
            <p:spPr bwMode="auto">
              <a:xfrm>
                <a:off x="4218821" y="4252856"/>
                <a:ext cx="32768" cy="5336"/>
              </a:xfrm>
              <a:prstGeom prst="rect">
                <a:avLst/>
              </a:prstGeom>
              <a:grpFill/>
              <a:ln w="3175">
                <a:solidFill>
                  <a:srgbClr val="FFFFFF"/>
                </a:solidFill>
                <a:miter lim="800000"/>
                <a:headEnd/>
                <a:tailEnd/>
              </a:ln>
            </p:spPr>
            <p:txBody>
              <a:bodyPr/>
              <a:lstStyle>
                <a:lvl1pPr eaLnBrk="0" hangingPunct="0">
                  <a:lnSpc>
                    <a:spcPct val="90000"/>
                  </a:lnSpc>
                  <a:spcBef>
                    <a:spcPts val="300"/>
                  </a:spcBef>
                  <a:buFont typeface="Arial" pitchFamily="34" charset="0"/>
                  <a:defRPr>
                    <a:solidFill>
                      <a:schemeClr val="tx1"/>
                    </a:solidFill>
                    <a:latin typeface="Arial" pitchFamily="34" charset="0"/>
                  </a:defRPr>
                </a:lvl1pPr>
                <a:lvl2pPr marL="742950" indent="-285750" eaLnBrk="0" hangingPunct="0">
                  <a:lnSpc>
                    <a:spcPct val="90000"/>
                  </a:lnSpc>
                  <a:spcBef>
                    <a:spcPts val="300"/>
                  </a:spcBef>
                  <a:buFont typeface="Arial" pitchFamily="34" charset="0"/>
                  <a:defRPr>
                    <a:solidFill>
                      <a:schemeClr val="tx2"/>
                    </a:solidFill>
                    <a:latin typeface="Arial" pitchFamily="34" charset="0"/>
                  </a:defRPr>
                </a:lvl2pPr>
                <a:lvl3pPr marL="1143000" indent="-228600" eaLnBrk="0" hangingPunct="0">
                  <a:lnSpc>
                    <a:spcPct val="90000"/>
                  </a:lnSpc>
                  <a:spcBef>
                    <a:spcPts val="300"/>
                  </a:spcBef>
                  <a:buFont typeface="Arial" pitchFamily="34" charset="0"/>
                  <a:buChar char="―"/>
                  <a:defRPr>
                    <a:solidFill>
                      <a:schemeClr val="tx1"/>
                    </a:solidFill>
                    <a:latin typeface="Arial" pitchFamily="34" charset="0"/>
                  </a:defRPr>
                </a:lvl3pPr>
                <a:lvl4pPr marL="1600200" indent="-228600" eaLnBrk="0" hangingPunct="0">
                  <a:lnSpc>
                    <a:spcPct val="90000"/>
                  </a:lnSpc>
                  <a:spcBef>
                    <a:spcPts val="300"/>
                  </a:spcBef>
                  <a:buFont typeface="Arial" pitchFamily="34" charset="0"/>
                  <a:buChar char="―"/>
                  <a:defRPr>
                    <a:solidFill>
                      <a:schemeClr val="tx1"/>
                    </a:solidFill>
                    <a:latin typeface="Arial" pitchFamily="34" charset="0"/>
                  </a:defRPr>
                </a:lvl4pPr>
                <a:lvl5pPr marL="2057400" indent="-228600" eaLnBrk="0" hangingPunct="0">
                  <a:lnSpc>
                    <a:spcPct val="90000"/>
                  </a:lnSpc>
                  <a:spcBef>
                    <a:spcPts val="300"/>
                  </a:spcBef>
                  <a:buFont typeface="Arial" pitchFamily="34" charset="0"/>
                  <a:buChar char="―"/>
                  <a:defRPr>
                    <a:solidFill>
                      <a:schemeClr val="tx1"/>
                    </a:solidFill>
                    <a:latin typeface="Arial" pitchFamily="34" charset="0"/>
                  </a:defRPr>
                </a:lvl5pPr>
                <a:lvl6pPr marL="2514600" indent="-228600" eaLnBrk="0" fontAlgn="base" hangingPunct="0">
                  <a:lnSpc>
                    <a:spcPct val="90000"/>
                  </a:lnSpc>
                  <a:spcBef>
                    <a:spcPts val="300"/>
                  </a:spcBef>
                  <a:spcAft>
                    <a:spcPct val="0"/>
                  </a:spcAft>
                  <a:buFont typeface="Arial" pitchFamily="34" charset="0"/>
                  <a:buChar char="―"/>
                  <a:defRPr>
                    <a:solidFill>
                      <a:schemeClr val="tx1"/>
                    </a:solidFill>
                    <a:latin typeface="Arial" pitchFamily="34" charset="0"/>
                  </a:defRPr>
                </a:lvl6pPr>
                <a:lvl7pPr marL="2971800" indent="-228600" eaLnBrk="0" fontAlgn="base" hangingPunct="0">
                  <a:lnSpc>
                    <a:spcPct val="90000"/>
                  </a:lnSpc>
                  <a:spcBef>
                    <a:spcPts val="300"/>
                  </a:spcBef>
                  <a:spcAft>
                    <a:spcPct val="0"/>
                  </a:spcAft>
                  <a:buFont typeface="Arial" pitchFamily="34" charset="0"/>
                  <a:buChar char="―"/>
                  <a:defRPr>
                    <a:solidFill>
                      <a:schemeClr val="tx1"/>
                    </a:solidFill>
                    <a:latin typeface="Arial" pitchFamily="34" charset="0"/>
                  </a:defRPr>
                </a:lvl7pPr>
                <a:lvl8pPr marL="3429000" indent="-228600" eaLnBrk="0" fontAlgn="base" hangingPunct="0">
                  <a:lnSpc>
                    <a:spcPct val="90000"/>
                  </a:lnSpc>
                  <a:spcBef>
                    <a:spcPts val="300"/>
                  </a:spcBef>
                  <a:spcAft>
                    <a:spcPct val="0"/>
                  </a:spcAft>
                  <a:buFont typeface="Arial" pitchFamily="34" charset="0"/>
                  <a:buChar char="―"/>
                  <a:defRPr>
                    <a:solidFill>
                      <a:schemeClr val="tx1"/>
                    </a:solidFill>
                    <a:latin typeface="Arial" pitchFamily="34" charset="0"/>
                  </a:defRPr>
                </a:lvl8pPr>
                <a:lvl9pPr marL="3886200" indent="-228600" eaLnBrk="0" fontAlgn="base" hangingPunct="0">
                  <a:lnSpc>
                    <a:spcPct val="90000"/>
                  </a:lnSpc>
                  <a:spcBef>
                    <a:spcPts val="300"/>
                  </a:spcBef>
                  <a:spcAft>
                    <a:spcPct val="0"/>
                  </a:spcAft>
                  <a:buFont typeface="Arial" pitchFamily="34" charset="0"/>
                  <a:buChar char="―"/>
                  <a:defRPr>
                    <a:solidFill>
                      <a:schemeClr val="tx1"/>
                    </a:solidFill>
                    <a:latin typeface="Arial"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nl-BE" altLang="en-US" sz="1600" b="0" i="0" u="none" strike="noStrike" kern="0" cap="none" spc="0" normalizeH="0" baseline="0" noProof="0">
                  <a:ln>
                    <a:noFill/>
                  </a:ln>
                  <a:solidFill>
                    <a:srgbClr val="000000"/>
                  </a:solidFill>
                  <a:effectLst/>
                  <a:uLnTx/>
                  <a:uFillTx/>
                  <a:latin typeface="Arial" pitchFamily="34" charset="0"/>
                </a:endParaRPr>
              </a:p>
            </p:txBody>
          </p:sp>
          <p:sp>
            <p:nvSpPr>
              <p:cNvPr id="18" name="Freeform 74">
                <a:extLst>
                  <a:ext uri="{FF2B5EF4-FFF2-40B4-BE49-F238E27FC236}">
                    <a16:creationId xmlns:a16="http://schemas.microsoft.com/office/drawing/2014/main" id="{1B4955EE-E74C-0F8D-9285-2533E2D0DE2A}"/>
                  </a:ext>
                </a:extLst>
              </p:cNvPr>
              <p:cNvSpPr>
                <a:spLocks/>
              </p:cNvSpPr>
              <p:nvPr/>
            </p:nvSpPr>
            <p:spPr bwMode="auto">
              <a:xfrm>
                <a:off x="3629007" y="4226184"/>
                <a:ext cx="644426" cy="288064"/>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19" name="Freeform 75">
                <a:extLst>
                  <a:ext uri="{FF2B5EF4-FFF2-40B4-BE49-F238E27FC236}">
                    <a16:creationId xmlns:a16="http://schemas.microsoft.com/office/drawing/2014/main" id="{1557610E-2D95-5CB4-D6C2-A5B6D0EE6FDC}"/>
                  </a:ext>
                </a:extLst>
              </p:cNvPr>
              <p:cNvSpPr>
                <a:spLocks/>
              </p:cNvSpPr>
              <p:nvPr/>
            </p:nvSpPr>
            <p:spPr bwMode="auto">
              <a:xfrm>
                <a:off x="2438456" y="3943454"/>
                <a:ext cx="1081326" cy="1066903"/>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0" name="Freeform 76">
                <a:extLst>
                  <a:ext uri="{FF2B5EF4-FFF2-40B4-BE49-F238E27FC236}">
                    <a16:creationId xmlns:a16="http://schemas.microsoft.com/office/drawing/2014/main" id="{3A806A40-FEB3-3488-86FF-A13E622929AC}"/>
                  </a:ext>
                </a:extLst>
              </p:cNvPr>
              <p:cNvSpPr>
                <a:spLocks/>
              </p:cNvSpPr>
              <p:nvPr/>
            </p:nvSpPr>
            <p:spPr bwMode="auto">
              <a:xfrm>
                <a:off x="3410559" y="4487573"/>
                <a:ext cx="999407" cy="986887"/>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1" name="Freeform 77">
                <a:extLst>
                  <a:ext uri="{FF2B5EF4-FFF2-40B4-BE49-F238E27FC236}">
                    <a16:creationId xmlns:a16="http://schemas.microsoft.com/office/drawing/2014/main" id="{F3AFED7D-B1E4-96BE-F0E5-1BF253E55562}"/>
                  </a:ext>
                </a:extLst>
              </p:cNvPr>
              <p:cNvSpPr>
                <a:spLocks/>
              </p:cNvSpPr>
              <p:nvPr/>
            </p:nvSpPr>
            <p:spPr bwMode="auto">
              <a:xfrm>
                <a:off x="3306792" y="3415339"/>
                <a:ext cx="780959" cy="1018891"/>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2" name="Freeform 78">
                <a:extLst>
                  <a:ext uri="{FF2B5EF4-FFF2-40B4-BE49-F238E27FC236}">
                    <a16:creationId xmlns:a16="http://schemas.microsoft.com/office/drawing/2014/main" id="{5D23AB47-0756-9826-9A1E-9076405E2B0B}"/>
                  </a:ext>
                </a:extLst>
              </p:cNvPr>
              <p:cNvSpPr>
                <a:spLocks/>
              </p:cNvSpPr>
              <p:nvPr/>
            </p:nvSpPr>
            <p:spPr bwMode="auto">
              <a:xfrm>
                <a:off x="3142955" y="3596711"/>
                <a:ext cx="300369" cy="389418"/>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3" name="Freeform 79">
                <a:extLst>
                  <a:ext uri="{FF2B5EF4-FFF2-40B4-BE49-F238E27FC236}">
                    <a16:creationId xmlns:a16="http://schemas.microsoft.com/office/drawing/2014/main" id="{C8D4898F-BFEC-3703-8D2D-02F84707FDAB}"/>
                  </a:ext>
                </a:extLst>
              </p:cNvPr>
              <p:cNvSpPr>
                <a:spLocks/>
              </p:cNvSpPr>
              <p:nvPr/>
            </p:nvSpPr>
            <p:spPr bwMode="auto">
              <a:xfrm>
                <a:off x="4546496" y="5095708"/>
                <a:ext cx="540661" cy="517450"/>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4" name="Freeform 84">
                <a:extLst>
                  <a:ext uri="{FF2B5EF4-FFF2-40B4-BE49-F238E27FC236}">
                    <a16:creationId xmlns:a16="http://schemas.microsoft.com/office/drawing/2014/main" id="{6B0CF251-195B-1C85-27AF-A3726D927539}"/>
                  </a:ext>
                </a:extLst>
              </p:cNvPr>
              <p:cNvSpPr>
                <a:spLocks/>
              </p:cNvSpPr>
              <p:nvPr/>
            </p:nvSpPr>
            <p:spPr bwMode="auto">
              <a:xfrm>
                <a:off x="4546496" y="4306200"/>
                <a:ext cx="862876" cy="544120"/>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5" name="Freeform 85">
                <a:extLst>
                  <a:ext uri="{FF2B5EF4-FFF2-40B4-BE49-F238E27FC236}">
                    <a16:creationId xmlns:a16="http://schemas.microsoft.com/office/drawing/2014/main" id="{767A51A0-33EF-5C7B-DBF5-1FDD90363297}"/>
                  </a:ext>
                </a:extLst>
              </p:cNvPr>
              <p:cNvSpPr>
                <a:spLocks/>
              </p:cNvSpPr>
              <p:nvPr/>
            </p:nvSpPr>
            <p:spPr bwMode="auto">
              <a:xfrm>
                <a:off x="4546496" y="4572927"/>
                <a:ext cx="212986" cy="234718"/>
              </a:xfrm>
              <a:custGeom>
                <a:avLst/>
                <a:gdLst>
                  <a:gd name="T0" fmla="*/ 2147483647 w 48"/>
                  <a:gd name="T1" fmla="*/ 2147483647 h 54"/>
                  <a:gd name="T2" fmla="*/ 2147483647 w 48"/>
                  <a:gd name="T3" fmla="*/ 2147483647 h 54"/>
                  <a:gd name="T4" fmla="*/ 0 w 48"/>
                  <a:gd name="T5" fmla="*/ 0 h 54"/>
                  <a:gd name="T6" fmla="*/ 2147483647 w 48"/>
                  <a:gd name="T7" fmla="*/ 2147483647 h 54"/>
                  <a:gd name="T8" fmla="*/ 2147483647 w 48"/>
                  <a:gd name="T9" fmla="*/ 2147483647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6" name="Freeform 86">
                <a:extLst>
                  <a:ext uri="{FF2B5EF4-FFF2-40B4-BE49-F238E27FC236}">
                    <a16:creationId xmlns:a16="http://schemas.microsoft.com/office/drawing/2014/main" id="{C9F4268F-0C73-BF43-34D3-A1BCE68016A9}"/>
                  </a:ext>
                </a:extLst>
              </p:cNvPr>
              <p:cNvSpPr>
                <a:spLocks/>
              </p:cNvSpPr>
              <p:nvPr/>
            </p:nvSpPr>
            <p:spPr bwMode="auto">
              <a:xfrm>
                <a:off x="3847457" y="3970128"/>
                <a:ext cx="589814" cy="314736"/>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7" name="Freeform 87">
                <a:extLst>
                  <a:ext uri="{FF2B5EF4-FFF2-40B4-BE49-F238E27FC236}">
                    <a16:creationId xmlns:a16="http://schemas.microsoft.com/office/drawing/2014/main" id="{4F7B0694-2E5B-5080-6023-7A4EAD33F1FA}"/>
                  </a:ext>
                </a:extLst>
              </p:cNvPr>
              <p:cNvSpPr>
                <a:spLocks/>
              </p:cNvSpPr>
              <p:nvPr/>
            </p:nvSpPr>
            <p:spPr bwMode="auto">
              <a:xfrm>
                <a:off x="4196978" y="4284863"/>
                <a:ext cx="562506" cy="304068"/>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8" name="Freeform 88">
                <a:extLst>
                  <a:ext uri="{FF2B5EF4-FFF2-40B4-BE49-F238E27FC236}">
                    <a16:creationId xmlns:a16="http://schemas.microsoft.com/office/drawing/2014/main" id="{B397D500-A2C3-2F49-DF64-3BF75019F5D7}"/>
                  </a:ext>
                </a:extLst>
              </p:cNvPr>
              <p:cNvSpPr>
                <a:spLocks/>
              </p:cNvSpPr>
              <p:nvPr/>
            </p:nvSpPr>
            <p:spPr bwMode="auto">
              <a:xfrm>
                <a:off x="4251589" y="4124828"/>
                <a:ext cx="480589" cy="234718"/>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29" name="Freeform 89">
                <a:extLst>
                  <a:ext uri="{FF2B5EF4-FFF2-40B4-BE49-F238E27FC236}">
                    <a16:creationId xmlns:a16="http://schemas.microsoft.com/office/drawing/2014/main" id="{90ADA212-658E-6A48-E6C9-CA8F47914595}"/>
                  </a:ext>
                </a:extLst>
              </p:cNvPr>
              <p:cNvSpPr>
                <a:spLocks/>
              </p:cNvSpPr>
              <p:nvPr/>
            </p:nvSpPr>
            <p:spPr bwMode="auto">
              <a:xfrm>
                <a:off x="4759482" y="4807645"/>
                <a:ext cx="600737" cy="501445"/>
              </a:xfrm>
              <a:custGeom>
                <a:avLst/>
                <a:gdLst>
                  <a:gd name="T0" fmla="*/ 2147483647 w 132"/>
                  <a:gd name="T1" fmla="*/ 2147483647 h 115"/>
                  <a:gd name="T2" fmla="*/ 2147483647 w 132"/>
                  <a:gd name="T3" fmla="*/ 2147483647 h 115"/>
                  <a:gd name="T4" fmla="*/ 0 w 132"/>
                  <a:gd name="T5" fmla="*/ 0 h 115"/>
                  <a:gd name="T6" fmla="*/ 0 w 132"/>
                  <a:gd name="T7" fmla="*/ 2147483647 h 115"/>
                  <a:gd name="T8" fmla="*/ 2147483647 w 132"/>
                  <a:gd name="T9" fmla="*/ 2147483647 h 115"/>
                  <a:gd name="T10" fmla="*/ 0 w 132"/>
                  <a:gd name="T11" fmla="*/ 2147483647 h 115"/>
                  <a:gd name="T12" fmla="*/ 2147483647 w 132"/>
                  <a:gd name="T13" fmla="*/ 2147483647 h 115"/>
                  <a:gd name="T14" fmla="*/ 2147483647 w 132"/>
                  <a:gd name="T15" fmla="*/ 2147483647 h 115"/>
                  <a:gd name="T16" fmla="*/ 2147483647 w 132"/>
                  <a:gd name="T17" fmla="*/ 2147483647 h 115"/>
                  <a:gd name="T18" fmla="*/ 2147483647 w 132"/>
                  <a:gd name="T19" fmla="*/ 2147483647 h 115"/>
                  <a:gd name="T20" fmla="*/ 2147483647 w 132"/>
                  <a:gd name="T21" fmla="*/ 2147483647 h 115"/>
                  <a:gd name="T22" fmla="*/ 2147483647 w 132"/>
                  <a:gd name="T23" fmla="*/ 2147483647 h 115"/>
                  <a:gd name="T24" fmla="*/ 2147483647 w 132"/>
                  <a:gd name="T25" fmla="*/ 2147483647 h 115"/>
                  <a:gd name="T26" fmla="*/ 2147483647 w 132"/>
                  <a:gd name="T27" fmla="*/ 2147483647 h 115"/>
                  <a:gd name="T28" fmla="*/ 2147483647 w 132"/>
                  <a:gd name="T29" fmla="*/ 2147483647 h 115"/>
                  <a:gd name="T30" fmla="*/ 2147483647 w 132"/>
                  <a:gd name="T31" fmla="*/ 2147483647 h 115"/>
                  <a:gd name="T32" fmla="*/ 2147483647 w 132"/>
                  <a:gd name="T33" fmla="*/ 2147483647 h 115"/>
                  <a:gd name="T34" fmla="*/ 2147483647 w 132"/>
                  <a:gd name="T35" fmla="*/ 2147483647 h 115"/>
                  <a:gd name="T36" fmla="*/ 2147483647 w 132"/>
                  <a:gd name="T37" fmla="*/ 2147483647 h 115"/>
                  <a:gd name="T38" fmla="*/ 2147483647 w 132"/>
                  <a:gd name="T39" fmla="*/ 2147483647 h 115"/>
                  <a:gd name="T40" fmla="*/ 2147483647 w 132"/>
                  <a:gd name="T41" fmla="*/ 2147483647 h 115"/>
                  <a:gd name="T42" fmla="*/ 2147483647 w 132"/>
                  <a:gd name="T43" fmla="*/ 2147483647 h 115"/>
                  <a:gd name="T44" fmla="*/ 2147483647 w 132"/>
                  <a:gd name="T45" fmla="*/ 2147483647 h 115"/>
                  <a:gd name="T46" fmla="*/ 2147483647 w 132"/>
                  <a:gd name="T47" fmla="*/ 2147483647 h 115"/>
                  <a:gd name="T48" fmla="*/ 2147483647 w 132"/>
                  <a:gd name="T49" fmla="*/ 0 h 115"/>
                  <a:gd name="T50" fmla="*/ 2147483647 w 132"/>
                  <a:gd name="T51" fmla="*/ 2147483647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0" name="Freeform 90">
                <a:extLst>
                  <a:ext uri="{FF2B5EF4-FFF2-40B4-BE49-F238E27FC236}">
                    <a16:creationId xmlns:a16="http://schemas.microsoft.com/office/drawing/2014/main" id="{22D5496D-7D49-4F60-A0FD-6BA473B1A361}"/>
                  </a:ext>
                </a:extLst>
              </p:cNvPr>
              <p:cNvSpPr>
                <a:spLocks/>
              </p:cNvSpPr>
              <p:nvPr/>
            </p:nvSpPr>
            <p:spPr bwMode="auto">
              <a:xfrm>
                <a:off x="4382660" y="4572927"/>
                <a:ext cx="436900" cy="736163"/>
              </a:xfrm>
              <a:custGeom>
                <a:avLst/>
                <a:gdLst>
                  <a:gd name="T0" fmla="*/ 2147483647 w 16"/>
                  <a:gd name="T1" fmla="*/ 2147483647 h 28"/>
                  <a:gd name="T2" fmla="*/ 2147483647 w 16"/>
                  <a:gd name="T3" fmla="*/ 2147483647 h 28"/>
                  <a:gd name="T4" fmla="*/ 2147483647 w 16"/>
                  <a:gd name="T5" fmla="*/ 2147483647 h 28"/>
                  <a:gd name="T6" fmla="*/ 2147483647 w 16"/>
                  <a:gd name="T7" fmla="*/ 2147483647 h 28"/>
                  <a:gd name="T8" fmla="*/ 2147483647 w 16"/>
                  <a:gd name="T9" fmla="*/ 2147483647 h 28"/>
                  <a:gd name="T10" fmla="*/ 2147483647 w 16"/>
                  <a:gd name="T11" fmla="*/ 2147483647 h 28"/>
                  <a:gd name="T12" fmla="*/ 2147483647 w 16"/>
                  <a:gd name="T13" fmla="*/ 2147483647 h 28"/>
                  <a:gd name="T14" fmla="*/ 2147483647 w 16"/>
                  <a:gd name="T15" fmla="*/ 2147483647 h 28"/>
                  <a:gd name="T16" fmla="*/ 2147483647 w 16"/>
                  <a:gd name="T17" fmla="*/ 2147483647 h 28"/>
                  <a:gd name="T18" fmla="*/ 2147483647 w 16"/>
                  <a:gd name="T19" fmla="*/ 2147483647 h 28"/>
                  <a:gd name="T20" fmla="*/ 2147483647 w 16"/>
                  <a:gd name="T21" fmla="*/ 2147483647 h 28"/>
                  <a:gd name="T22" fmla="*/ 2147483647 w 16"/>
                  <a:gd name="T23" fmla="*/ 0 h 28"/>
                  <a:gd name="T24" fmla="*/ 2147483647 w 16"/>
                  <a:gd name="T25" fmla="*/ 2147483647 h 28"/>
                  <a:gd name="T26" fmla="*/ 2147483647 w 16"/>
                  <a:gd name="T27" fmla="*/ 2147483647 h 28"/>
                  <a:gd name="T28" fmla="*/ 2147483647 w 16"/>
                  <a:gd name="T29" fmla="*/ 2147483647 h 28"/>
                  <a:gd name="T30" fmla="*/ 2147483647 w 16"/>
                  <a:gd name="T31" fmla="*/ 2147483647 h 28"/>
                  <a:gd name="T32" fmla="*/ 2147483647 w 16"/>
                  <a:gd name="T33" fmla="*/ 2147483647 h 28"/>
                  <a:gd name="T34" fmla="*/ 2147483647 w 16"/>
                  <a:gd name="T35" fmla="*/ 2147483647 h 28"/>
                  <a:gd name="T36" fmla="*/ 0 w 16"/>
                  <a:gd name="T37" fmla="*/ 2147483647 h 28"/>
                  <a:gd name="T38" fmla="*/ 2147483647 w 16"/>
                  <a:gd name="T39" fmla="*/ 2147483647 h 28"/>
                  <a:gd name="T40" fmla="*/ 2147483647 w 16"/>
                  <a:gd name="T41" fmla="*/ 2147483647 h 28"/>
                  <a:gd name="T42" fmla="*/ 2147483647 w 16"/>
                  <a:gd name="T43" fmla="*/ 2147483647 h 28"/>
                  <a:gd name="T44" fmla="*/ 2147483647 w 16"/>
                  <a:gd name="T45" fmla="*/ 2147483647 h 28"/>
                  <a:gd name="T46" fmla="*/ 2147483647 w 16"/>
                  <a:gd name="T47" fmla="*/ 2147483647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1" name="Freeform 91">
                <a:extLst>
                  <a:ext uri="{FF2B5EF4-FFF2-40B4-BE49-F238E27FC236}">
                    <a16:creationId xmlns:a16="http://schemas.microsoft.com/office/drawing/2014/main" id="{E9092890-1F85-68D8-6E47-1557ABDE56DC}"/>
                  </a:ext>
                </a:extLst>
              </p:cNvPr>
              <p:cNvSpPr>
                <a:spLocks/>
              </p:cNvSpPr>
              <p:nvPr/>
            </p:nvSpPr>
            <p:spPr bwMode="auto">
              <a:xfrm>
                <a:off x="3978527" y="4460903"/>
                <a:ext cx="507893" cy="576127"/>
              </a:xfrm>
              <a:custGeom>
                <a:avLst/>
                <a:gdLst>
                  <a:gd name="T0" fmla="*/ 2147483647 w 19"/>
                  <a:gd name="T1" fmla="*/ 2147483647 h 22"/>
                  <a:gd name="T2" fmla="*/ 2147483647 w 19"/>
                  <a:gd name="T3" fmla="*/ 2147483647 h 22"/>
                  <a:gd name="T4" fmla="*/ 2147483647 w 19"/>
                  <a:gd name="T5" fmla="*/ 2147483647 h 22"/>
                  <a:gd name="T6" fmla="*/ 2147483647 w 19"/>
                  <a:gd name="T7" fmla="*/ 2147483647 h 22"/>
                  <a:gd name="T8" fmla="*/ 2147483647 w 19"/>
                  <a:gd name="T9" fmla="*/ 2147483647 h 22"/>
                  <a:gd name="T10" fmla="*/ 2147483647 w 19"/>
                  <a:gd name="T11" fmla="*/ 2147483647 h 22"/>
                  <a:gd name="T12" fmla="*/ 2147483647 w 19"/>
                  <a:gd name="T13" fmla="*/ 2147483647 h 22"/>
                  <a:gd name="T14" fmla="*/ 2147483647 w 19"/>
                  <a:gd name="T15" fmla="*/ 2147483647 h 22"/>
                  <a:gd name="T16" fmla="*/ 2147483647 w 19"/>
                  <a:gd name="T17" fmla="*/ 0 h 22"/>
                  <a:gd name="T18" fmla="*/ 2147483647 w 19"/>
                  <a:gd name="T19" fmla="*/ 2147483647 h 22"/>
                  <a:gd name="T20" fmla="*/ 2147483647 w 19"/>
                  <a:gd name="T21" fmla="*/ 2147483647 h 22"/>
                  <a:gd name="T22" fmla="*/ 0 w 19"/>
                  <a:gd name="T23" fmla="*/ 2147483647 h 22"/>
                  <a:gd name="T24" fmla="*/ 0 w 19"/>
                  <a:gd name="T25" fmla="*/ 2147483647 h 22"/>
                  <a:gd name="T26" fmla="*/ 0 w 19"/>
                  <a:gd name="T27" fmla="*/ 2147483647 h 22"/>
                  <a:gd name="T28" fmla="*/ 2147483647 w 19"/>
                  <a:gd name="T29" fmla="*/ 2147483647 h 22"/>
                  <a:gd name="T30" fmla="*/ 2147483647 w 19"/>
                  <a:gd name="T31" fmla="*/ 2147483647 h 22"/>
                  <a:gd name="T32" fmla="*/ 2147483647 w 19"/>
                  <a:gd name="T33" fmla="*/ 2147483647 h 22"/>
                  <a:gd name="T34" fmla="*/ 2147483647 w 19"/>
                  <a:gd name="T35" fmla="*/ 2147483647 h 22"/>
                  <a:gd name="T36" fmla="*/ 2147483647 w 19"/>
                  <a:gd name="T37" fmla="*/ 2147483647 h 22"/>
                  <a:gd name="T38" fmla="*/ 2147483647 w 19"/>
                  <a:gd name="T39" fmla="*/ 2147483647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2" name="Freeform 92">
                <a:extLst>
                  <a:ext uri="{FF2B5EF4-FFF2-40B4-BE49-F238E27FC236}">
                    <a16:creationId xmlns:a16="http://schemas.microsoft.com/office/drawing/2014/main" id="{7E9726A9-C567-4072-6E03-3B50AE3AEEEE}"/>
                  </a:ext>
                </a:extLst>
              </p:cNvPr>
              <p:cNvSpPr>
                <a:spLocks/>
              </p:cNvSpPr>
              <p:nvPr/>
            </p:nvSpPr>
            <p:spPr bwMode="auto">
              <a:xfrm>
                <a:off x="4519188" y="3361993"/>
                <a:ext cx="267603" cy="160036"/>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3" name="Freeform 93">
                <a:extLst>
                  <a:ext uri="{FF2B5EF4-FFF2-40B4-BE49-F238E27FC236}">
                    <a16:creationId xmlns:a16="http://schemas.microsoft.com/office/drawing/2014/main" id="{32797759-B586-1F8F-D624-E98921A91080}"/>
                  </a:ext>
                </a:extLst>
              </p:cNvPr>
              <p:cNvSpPr>
                <a:spLocks/>
              </p:cNvSpPr>
              <p:nvPr/>
            </p:nvSpPr>
            <p:spPr bwMode="auto">
              <a:xfrm>
                <a:off x="4033139" y="3442009"/>
                <a:ext cx="835568" cy="730831"/>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317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4" name="Freeform 94">
                <a:extLst>
                  <a:ext uri="{FF2B5EF4-FFF2-40B4-BE49-F238E27FC236}">
                    <a16:creationId xmlns:a16="http://schemas.microsoft.com/office/drawing/2014/main" id="{D9E0A05C-607E-2740-2CFB-52723FDF45CB}"/>
                  </a:ext>
                </a:extLst>
              </p:cNvPr>
              <p:cNvSpPr>
                <a:spLocks/>
              </p:cNvSpPr>
              <p:nvPr/>
            </p:nvSpPr>
            <p:spPr bwMode="auto">
              <a:xfrm>
                <a:off x="3355945" y="4386219"/>
                <a:ext cx="376824" cy="202712"/>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5" name="Freeform 95">
                <a:extLst>
                  <a:ext uri="{FF2B5EF4-FFF2-40B4-BE49-F238E27FC236}">
                    <a16:creationId xmlns:a16="http://schemas.microsoft.com/office/drawing/2014/main" id="{45634F65-2D2D-19FD-4098-DF5F5F74B0A6}"/>
                  </a:ext>
                </a:extLst>
              </p:cNvPr>
              <p:cNvSpPr>
                <a:spLocks/>
              </p:cNvSpPr>
              <p:nvPr/>
            </p:nvSpPr>
            <p:spPr bwMode="auto">
              <a:xfrm>
                <a:off x="3519782" y="3020584"/>
                <a:ext cx="245754" cy="421425"/>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36" name="Freeform 96">
                <a:extLst>
                  <a:ext uri="{FF2B5EF4-FFF2-40B4-BE49-F238E27FC236}">
                    <a16:creationId xmlns:a16="http://schemas.microsoft.com/office/drawing/2014/main" id="{46E94B45-7026-CE5E-1AD5-4263280549C5}"/>
                  </a:ext>
                </a:extLst>
              </p:cNvPr>
              <p:cNvSpPr>
                <a:spLocks/>
              </p:cNvSpPr>
              <p:nvPr/>
            </p:nvSpPr>
            <p:spPr bwMode="auto">
              <a:xfrm>
                <a:off x="3061038" y="3884776"/>
                <a:ext cx="294907" cy="261390"/>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grpSp>
            <p:nvGrpSpPr>
              <p:cNvPr id="37" name="Group 183">
                <a:extLst>
                  <a:ext uri="{FF2B5EF4-FFF2-40B4-BE49-F238E27FC236}">
                    <a16:creationId xmlns:a16="http://schemas.microsoft.com/office/drawing/2014/main" id="{3AAAA4D2-2485-C6B1-75AF-A8249A1BDC87}"/>
                  </a:ext>
                </a:extLst>
              </p:cNvPr>
              <p:cNvGrpSpPr>
                <a:grpSpLocks/>
              </p:cNvGrpSpPr>
              <p:nvPr/>
            </p:nvGrpSpPr>
            <p:grpSpPr bwMode="auto">
              <a:xfrm>
                <a:off x="2116241" y="2860333"/>
                <a:ext cx="862876" cy="1237608"/>
                <a:chOff x="2201" y="1250"/>
                <a:chExt cx="133" cy="193"/>
              </a:xfrm>
              <a:grpFill/>
            </p:grpSpPr>
            <p:sp>
              <p:nvSpPr>
                <p:cNvPr id="39" name="Freeform 184">
                  <a:extLst>
                    <a:ext uri="{FF2B5EF4-FFF2-40B4-BE49-F238E27FC236}">
                      <a16:creationId xmlns:a16="http://schemas.microsoft.com/office/drawing/2014/main" id="{9A3F2B72-8420-1EA7-D56B-48E067B3C3FD}"/>
                    </a:ext>
                  </a:extLst>
                </p:cNvPr>
                <p:cNvSpPr>
                  <a:spLocks/>
                </p:cNvSpPr>
                <p:nvPr/>
              </p:nvSpPr>
              <p:spPr bwMode="auto">
                <a:xfrm>
                  <a:off x="2234" y="1250"/>
                  <a:ext cx="100" cy="193"/>
                </a:xfrm>
                <a:custGeom>
                  <a:avLst/>
                  <a:gdLst>
                    <a:gd name="T0" fmla="*/ 25 w 24"/>
                    <a:gd name="T1" fmla="*/ 144 h 47"/>
                    <a:gd name="T2" fmla="*/ 17 w 24"/>
                    <a:gd name="T3" fmla="*/ 136 h 47"/>
                    <a:gd name="T4" fmla="*/ 42 w 24"/>
                    <a:gd name="T5" fmla="*/ 119 h 47"/>
                    <a:gd name="T6" fmla="*/ 38 w 24"/>
                    <a:gd name="T7" fmla="*/ 103 h 47"/>
                    <a:gd name="T8" fmla="*/ 33 w 24"/>
                    <a:gd name="T9" fmla="*/ 90 h 47"/>
                    <a:gd name="T10" fmla="*/ 13 w 24"/>
                    <a:gd name="T11" fmla="*/ 90 h 47"/>
                    <a:gd name="T12" fmla="*/ 17 w 24"/>
                    <a:gd name="T13" fmla="*/ 66 h 47"/>
                    <a:gd name="T14" fmla="*/ 4 w 24"/>
                    <a:gd name="T15" fmla="*/ 74 h 47"/>
                    <a:gd name="T16" fmla="*/ 0 w 24"/>
                    <a:gd name="T17" fmla="*/ 53 h 47"/>
                    <a:gd name="T18" fmla="*/ 0 w 24"/>
                    <a:gd name="T19" fmla="*/ 33 h 47"/>
                    <a:gd name="T20" fmla="*/ 4 w 24"/>
                    <a:gd name="T21" fmla="*/ 16 h 47"/>
                    <a:gd name="T22" fmla="*/ 21 w 24"/>
                    <a:gd name="T23" fmla="*/ 0 h 47"/>
                    <a:gd name="T24" fmla="*/ 33 w 24"/>
                    <a:gd name="T25" fmla="*/ 4 h 47"/>
                    <a:gd name="T26" fmla="*/ 29 w 24"/>
                    <a:gd name="T27" fmla="*/ 25 h 47"/>
                    <a:gd name="T28" fmla="*/ 54 w 24"/>
                    <a:gd name="T29" fmla="*/ 25 h 47"/>
                    <a:gd name="T30" fmla="*/ 46 w 24"/>
                    <a:gd name="T31" fmla="*/ 45 h 47"/>
                    <a:gd name="T32" fmla="*/ 38 w 24"/>
                    <a:gd name="T33" fmla="*/ 62 h 47"/>
                    <a:gd name="T34" fmla="*/ 54 w 24"/>
                    <a:gd name="T35" fmla="*/ 70 h 47"/>
                    <a:gd name="T36" fmla="*/ 71 w 24"/>
                    <a:gd name="T37" fmla="*/ 99 h 47"/>
                    <a:gd name="T38" fmla="*/ 79 w 24"/>
                    <a:gd name="T39" fmla="*/ 119 h 47"/>
                    <a:gd name="T40" fmla="*/ 79 w 24"/>
                    <a:gd name="T41" fmla="*/ 131 h 47"/>
                    <a:gd name="T42" fmla="*/ 96 w 24"/>
                    <a:gd name="T43" fmla="*/ 131 h 47"/>
                    <a:gd name="T44" fmla="*/ 92 w 24"/>
                    <a:gd name="T45" fmla="*/ 160 h 47"/>
                    <a:gd name="T46" fmla="*/ 100 w 24"/>
                    <a:gd name="T47" fmla="*/ 164 h 47"/>
                    <a:gd name="T48" fmla="*/ 71 w 24"/>
                    <a:gd name="T49" fmla="*/ 177 h 47"/>
                    <a:gd name="T50" fmla="*/ 46 w 24"/>
                    <a:gd name="T51" fmla="*/ 181 h 47"/>
                    <a:gd name="T52" fmla="*/ 33 w 24"/>
                    <a:gd name="T53" fmla="*/ 185 h 47"/>
                    <a:gd name="T54" fmla="*/ 17 w 24"/>
                    <a:gd name="T55" fmla="*/ 185 h 47"/>
                    <a:gd name="T56" fmla="*/ 4 w 24"/>
                    <a:gd name="T57" fmla="*/ 189 h 47"/>
                    <a:gd name="T58" fmla="*/ 21 w 24"/>
                    <a:gd name="T59" fmla="*/ 172 h 47"/>
                    <a:gd name="T60" fmla="*/ 25 w 24"/>
                    <a:gd name="T61" fmla="*/ 156 h 47"/>
                    <a:gd name="T62" fmla="*/ 13 w 24"/>
                    <a:gd name="T63" fmla="*/ 152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40" name="Freeform 185">
                  <a:extLst>
                    <a:ext uri="{FF2B5EF4-FFF2-40B4-BE49-F238E27FC236}">
                      <a16:creationId xmlns:a16="http://schemas.microsoft.com/office/drawing/2014/main" id="{143CE6AB-85CD-277C-B028-7943E544F6AD}"/>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grpSp>
          <p:sp>
            <p:nvSpPr>
              <p:cNvPr id="38" name="Freeform 186">
                <a:extLst>
                  <a:ext uri="{FF2B5EF4-FFF2-40B4-BE49-F238E27FC236}">
                    <a16:creationId xmlns:a16="http://schemas.microsoft.com/office/drawing/2014/main" id="{3D21F628-EF1F-1755-DBE5-0089F8A40351}"/>
                  </a:ext>
                </a:extLst>
              </p:cNvPr>
              <p:cNvSpPr>
                <a:spLocks/>
              </p:cNvSpPr>
              <p:nvPr/>
            </p:nvSpPr>
            <p:spPr bwMode="auto">
              <a:xfrm>
                <a:off x="3973063" y="4466235"/>
                <a:ext cx="234835" cy="160036"/>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3175"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grpSp>
        <p:pic>
          <p:nvPicPr>
            <p:cNvPr id="6" name="Picture 5">
              <a:extLst>
                <a:ext uri="{FF2B5EF4-FFF2-40B4-BE49-F238E27FC236}">
                  <a16:creationId xmlns:a16="http://schemas.microsoft.com/office/drawing/2014/main" id="{2017E653-86AC-4EDA-F5E5-61EDAD4D556E}"/>
                </a:ext>
              </a:extLst>
            </p:cNvPr>
            <p:cNvPicPr>
              <a:picLocks noChangeAspect="1"/>
            </p:cNvPicPr>
            <p:nvPr/>
          </p:nvPicPr>
          <p:blipFill rotWithShape="1">
            <a:blip r:embed="rId2">
              <a:clrChange>
                <a:clrFrom>
                  <a:srgbClr val="FFFFFF"/>
                </a:clrFrom>
                <a:clrTo>
                  <a:srgbClr val="FFFFFF">
                    <a:alpha val="0"/>
                  </a:srgbClr>
                </a:clrTo>
              </a:clrChange>
            </a:blip>
            <a:srcRect t="66302"/>
            <a:stretch/>
          </p:blipFill>
          <p:spPr>
            <a:xfrm>
              <a:off x="5441502" y="241405"/>
              <a:ext cx="3552825" cy="1566348"/>
            </a:xfrm>
            <a:prstGeom prst="rect">
              <a:avLst/>
            </a:prstGeom>
          </p:spPr>
        </p:pic>
      </p:grpSp>
      <p:grpSp>
        <p:nvGrpSpPr>
          <p:cNvPr id="82" name="Group 81">
            <a:extLst>
              <a:ext uri="{FF2B5EF4-FFF2-40B4-BE49-F238E27FC236}">
                <a16:creationId xmlns:a16="http://schemas.microsoft.com/office/drawing/2014/main" id="{C22C9610-2E95-A2DE-933C-D9035585295D}"/>
              </a:ext>
            </a:extLst>
          </p:cNvPr>
          <p:cNvGrpSpPr/>
          <p:nvPr/>
        </p:nvGrpSpPr>
        <p:grpSpPr>
          <a:xfrm>
            <a:off x="1174479" y="569150"/>
            <a:ext cx="6228204" cy="5358252"/>
            <a:chOff x="2711115" y="554636"/>
            <a:chExt cx="6228204" cy="5358252"/>
          </a:xfrm>
        </p:grpSpPr>
        <p:cxnSp>
          <p:nvCxnSpPr>
            <p:cNvPr id="83" name="Straight Connector 82">
              <a:extLst>
                <a:ext uri="{FF2B5EF4-FFF2-40B4-BE49-F238E27FC236}">
                  <a16:creationId xmlns:a16="http://schemas.microsoft.com/office/drawing/2014/main" id="{8F735D06-8944-855C-4A77-928A5CB33B6F}"/>
                </a:ext>
              </a:extLst>
            </p:cNvPr>
            <p:cNvCxnSpPr/>
            <p:nvPr/>
          </p:nvCxnSpPr>
          <p:spPr>
            <a:xfrm>
              <a:off x="5658886" y="2752486"/>
              <a:ext cx="271297" cy="396808"/>
            </a:xfrm>
            <a:prstGeom prst="line">
              <a:avLst/>
            </a:prstGeom>
            <a:noFill/>
            <a:ln w="28575" cap="flat" cmpd="sng" algn="ctr">
              <a:solidFill>
                <a:srgbClr val="FFFFFF">
                  <a:lumMod val="85000"/>
                </a:srgbClr>
              </a:solidFill>
              <a:prstDash val="solid"/>
              <a:miter lim="800000"/>
            </a:ln>
            <a:effectLst/>
          </p:spPr>
        </p:cxnSp>
        <p:cxnSp>
          <p:nvCxnSpPr>
            <p:cNvPr id="84" name="Straight Connector 83">
              <a:extLst>
                <a:ext uri="{FF2B5EF4-FFF2-40B4-BE49-F238E27FC236}">
                  <a16:creationId xmlns:a16="http://schemas.microsoft.com/office/drawing/2014/main" id="{4EC0728D-8763-4EF4-43EB-863A80A730FE}"/>
                </a:ext>
              </a:extLst>
            </p:cNvPr>
            <p:cNvCxnSpPr/>
            <p:nvPr/>
          </p:nvCxnSpPr>
          <p:spPr>
            <a:xfrm>
              <a:off x="4241130" y="4560047"/>
              <a:ext cx="245001" cy="272865"/>
            </a:xfrm>
            <a:prstGeom prst="line">
              <a:avLst/>
            </a:prstGeom>
            <a:noFill/>
            <a:ln w="28575" cap="flat" cmpd="sng" algn="ctr">
              <a:solidFill>
                <a:srgbClr val="FFFFFF">
                  <a:lumMod val="85000"/>
                </a:srgbClr>
              </a:solidFill>
              <a:prstDash val="sysDash"/>
              <a:miter lim="800000"/>
            </a:ln>
            <a:effectLst/>
          </p:spPr>
        </p:cxnSp>
        <p:cxnSp>
          <p:nvCxnSpPr>
            <p:cNvPr id="85" name="Straight Connector 84">
              <a:extLst>
                <a:ext uri="{FF2B5EF4-FFF2-40B4-BE49-F238E27FC236}">
                  <a16:creationId xmlns:a16="http://schemas.microsoft.com/office/drawing/2014/main" id="{80AC63CE-7748-0BAB-0DA6-1DAFF63AB9BA}"/>
                </a:ext>
              </a:extLst>
            </p:cNvPr>
            <p:cNvCxnSpPr/>
            <p:nvPr/>
          </p:nvCxnSpPr>
          <p:spPr>
            <a:xfrm>
              <a:off x="3897335" y="2383683"/>
              <a:ext cx="77144" cy="225397"/>
            </a:xfrm>
            <a:prstGeom prst="line">
              <a:avLst/>
            </a:prstGeom>
            <a:noFill/>
            <a:ln w="28575" cap="flat" cmpd="sng" algn="ctr">
              <a:solidFill>
                <a:srgbClr val="FFFFFF">
                  <a:lumMod val="85000"/>
                </a:srgbClr>
              </a:solidFill>
              <a:prstDash val="solid"/>
              <a:miter lim="800000"/>
            </a:ln>
            <a:effectLst/>
          </p:spPr>
        </p:cxnSp>
        <p:cxnSp>
          <p:nvCxnSpPr>
            <p:cNvPr id="86" name="Straight Connector 85">
              <a:extLst>
                <a:ext uri="{FF2B5EF4-FFF2-40B4-BE49-F238E27FC236}">
                  <a16:creationId xmlns:a16="http://schemas.microsoft.com/office/drawing/2014/main" id="{9DD12914-38E5-8627-639B-A7C8AE78F0B7}"/>
                </a:ext>
              </a:extLst>
            </p:cNvPr>
            <p:cNvCxnSpPr/>
            <p:nvPr/>
          </p:nvCxnSpPr>
          <p:spPr>
            <a:xfrm flipH="1">
              <a:off x="4259683" y="2594193"/>
              <a:ext cx="15054" cy="118081"/>
            </a:xfrm>
            <a:prstGeom prst="line">
              <a:avLst/>
            </a:prstGeom>
            <a:noFill/>
            <a:ln w="28575" cap="flat" cmpd="sng" algn="ctr">
              <a:solidFill>
                <a:srgbClr val="FFFFFF">
                  <a:lumMod val="85000"/>
                </a:srgbClr>
              </a:solidFill>
              <a:prstDash val="solid"/>
              <a:miter lim="800000"/>
            </a:ln>
            <a:effectLst/>
          </p:spPr>
        </p:cxnSp>
        <p:cxnSp>
          <p:nvCxnSpPr>
            <p:cNvPr id="87" name="Straight Connector 86">
              <a:extLst>
                <a:ext uri="{FF2B5EF4-FFF2-40B4-BE49-F238E27FC236}">
                  <a16:creationId xmlns:a16="http://schemas.microsoft.com/office/drawing/2014/main" id="{60E595D1-187D-CCE3-0221-A9E3400FCD22}"/>
                </a:ext>
              </a:extLst>
            </p:cNvPr>
            <p:cNvCxnSpPr/>
            <p:nvPr/>
          </p:nvCxnSpPr>
          <p:spPr>
            <a:xfrm>
              <a:off x="4258538" y="4518019"/>
              <a:ext cx="932478" cy="350136"/>
            </a:xfrm>
            <a:prstGeom prst="line">
              <a:avLst/>
            </a:prstGeom>
            <a:noFill/>
            <a:ln w="28575" cap="flat" cmpd="sng" algn="ctr">
              <a:solidFill>
                <a:srgbClr val="FFFFFF">
                  <a:lumMod val="85000"/>
                </a:srgbClr>
              </a:solidFill>
              <a:prstDash val="solid"/>
              <a:miter lim="800000"/>
            </a:ln>
            <a:effectLst/>
          </p:spPr>
        </p:cxnSp>
        <p:cxnSp>
          <p:nvCxnSpPr>
            <p:cNvPr id="88" name="Straight Connector 87">
              <a:extLst>
                <a:ext uri="{FF2B5EF4-FFF2-40B4-BE49-F238E27FC236}">
                  <a16:creationId xmlns:a16="http://schemas.microsoft.com/office/drawing/2014/main" id="{C00EBF61-D213-C016-55F1-D420753DA931}"/>
                </a:ext>
              </a:extLst>
            </p:cNvPr>
            <p:cNvCxnSpPr/>
            <p:nvPr/>
          </p:nvCxnSpPr>
          <p:spPr>
            <a:xfrm flipV="1">
              <a:off x="2711115" y="5252216"/>
              <a:ext cx="653930" cy="593912"/>
            </a:xfrm>
            <a:prstGeom prst="line">
              <a:avLst/>
            </a:prstGeom>
            <a:noFill/>
            <a:ln w="28575" cap="flat" cmpd="sng" algn="ctr">
              <a:solidFill>
                <a:srgbClr val="FFFFFF">
                  <a:lumMod val="85000"/>
                </a:srgbClr>
              </a:solidFill>
              <a:prstDash val="solid"/>
              <a:miter lim="800000"/>
            </a:ln>
            <a:effectLst/>
          </p:spPr>
        </p:cxnSp>
        <p:cxnSp>
          <p:nvCxnSpPr>
            <p:cNvPr id="89" name="Straight Connector 88">
              <a:extLst>
                <a:ext uri="{FF2B5EF4-FFF2-40B4-BE49-F238E27FC236}">
                  <a16:creationId xmlns:a16="http://schemas.microsoft.com/office/drawing/2014/main" id="{CDFCAD03-2D7F-DD5E-DB74-6D2F76DA10B4}"/>
                </a:ext>
              </a:extLst>
            </p:cNvPr>
            <p:cNvCxnSpPr/>
            <p:nvPr/>
          </p:nvCxnSpPr>
          <p:spPr>
            <a:xfrm>
              <a:off x="4319119" y="2771710"/>
              <a:ext cx="673515" cy="245862"/>
            </a:xfrm>
            <a:prstGeom prst="line">
              <a:avLst/>
            </a:prstGeom>
            <a:noFill/>
            <a:ln w="28575" cap="flat" cmpd="sng" algn="ctr">
              <a:solidFill>
                <a:srgbClr val="FFFFFF">
                  <a:lumMod val="85000"/>
                </a:srgbClr>
              </a:solidFill>
              <a:prstDash val="solid"/>
              <a:miter lim="800000"/>
            </a:ln>
            <a:effectLst/>
          </p:spPr>
        </p:cxnSp>
        <p:cxnSp>
          <p:nvCxnSpPr>
            <p:cNvPr id="90" name="Straight Connector 89">
              <a:extLst>
                <a:ext uri="{FF2B5EF4-FFF2-40B4-BE49-F238E27FC236}">
                  <a16:creationId xmlns:a16="http://schemas.microsoft.com/office/drawing/2014/main" id="{BE23D1FD-9A7F-3A02-6898-6A6BFE9940A0}"/>
                </a:ext>
              </a:extLst>
            </p:cNvPr>
            <p:cNvCxnSpPr/>
            <p:nvPr/>
          </p:nvCxnSpPr>
          <p:spPr>
            <a:xfrm flipV="1">
              <a:off x="5094098" y="2628965"/>
              <a:ext cx="93823" cy="346579"/>
            </a:xfrm>
            <a:prstGeom prst="line">
              <a:avLst/>
            </a:prstGeom>
            <a:noFill/>
            <a:ln w="28575" cap="flat" cmpd="sng" algn="ctr">
              <a:solidFill>
                <a:srgbClr val="FFFFFF">
                  <a:lumMod val="85000"/>
                </a:srgbClr>
              </a:solidFill>
              <a:prstDash val="solid"/>
              <a:miter lim="800000"/>
            </a:ln>
            <a:effectLst/>
          </p:spPr>
        </p:cxnSp>
        <p:cxnSp>
          <p:nvCxnSpPr>
            <p:cNvPr id="91" name="Straight Connector 90">
              <a:extLst>
                <a:ext uri="{FF2B5EF4-FFF2-40B4-BE49-F238E27FC236}">
                  <a16:creationId xmlns:a16="http://schemas.microsoft.com/office/drawing/2014/main" id="{36DC29BE-20D9-6108-256B-B1F0A88CDE08}"/>
                </a:ext>
              </a:extLst>
            </p:cNvPr>
            <p:cNvCxnSpPr/>
            <p:nvPr/>
          </p:nvCxnSpPr>
          <p:spPr>
            <a:xfrm>
              <a:off x="5289385" y="2586937"/>
              <a:ext cx="268037" cy="123521"/>
            </a:xfrm>
            <a:prstGeom prst="line">
              <a:avLst/>
            </a:prstGeom>
            <a:noFill/>
            <a:ln w="28575" cap="flat" cmpd="sng" algn="ctr">
              <a:solidFill>
                <a:srgbClr val="FFFFFF">
                  <a:lumMod val="85000"/>
                </a:srgbClr>
              </a:solidFill>
              <a:prstDash val="solid"/>
              <a:miter lim="800000"/>
            </a:ln>
            <a:effectLst/>
          </p:spPr>
        </p:cxnSp>
        <p:cxnSp>
          <p:nvCxnSpPr>
            <p:cNvPr id="92" name="Straight Connector 91">
              <a:extLst>
                <a:ext uri="{FF2B5EF4-FFF2-40B4-BE49-F238E27FC236}">
                  <a16:creationId xmlns:a16="http://schemas.microsoft.com/office/drawing/2014/main" id="{08F7309C-4C57-5B53-1573-D38434383C65}"/>
                </a:ext>
              </a:extLst>
            </p:cNvPr>
            <p:cNvCxnSpPr/>
            <p:nvPr/>
          </p:nvCxnSpPr>
          <p:spPr>
            <a:xfrm>
              <a:off x="4259683" y="2831146"/>
              <a:ext cx="416559" cy="679812"/>
            </a:xfrm>
            <a:prstGeom prst="line">
              <a:avLst/>
            </a:prstGeom>
            <a:noFill/>
            <a:ln w="28575" cap="flat" cmpd="sng" algn="ctr">
              <a:solidFill>
                <a:srgbClr val="FFFFFF">
                  <a:lumMod val="85000"/>
                </a:srgbClr>
              </a:solidFill>
              <a:prstDash val="solid"/>
              <a:miter lim="800000"/>
            </a:ln>
            <a:effectLst/>
          </p:spPr>
        </p:cxnSp>
        <p:cxnSp>
          <p:nvCxnSpPr>
            <p:cNvPr id="93" name="Straight Connector 92">
              <a:extLst>
                <a:ext uri="{FF2B5EF4-FFF2-40B4-BE49-F238E27FC236}">
                  <a16:creationId xmlns:a16="http://schemas.microsoft.com/office/drawing/2014/main" id="{1A11BAAA-1DD7-FC10-0120-71EA449452F5}"/>
                </a:ext>
              </a:extLst>
            </p:cNvPr>
            <p:cNvCxnSpPr/>
            <p:nvPr/>
          </p:nvCxnSpPr>
          <p:spPr>
            <a:xfrm>
              <a:off x="3466509" y="5294244"/>
              <a:ext cx="220705" cy="348744"/>
            </a:xfrm>
            <a:prstGeom prst="line">
              <a:avLst/>
            </a:prstGeom>
            <a:noFill/>
            <a:ln w="28575" cap="flat" cmpd="sng" algn="ctr">
              <a:solidFill>
                <a:srgbClr val="FFFFFF">
                  <a:lumMod val="85000"/>
                </a:srgbClr>
              </a:solidFill>
              <a:prstDash val="solid"/>
              <a:miter lim="800000"/>
            </a:ln>
            <a:effectLst/>
          </p:spPr>
        </p:cxnSp>
        <p:cxnSp>
          <p:nvCxnSpPr>
            <p:cNvPr id="94" name="Straight Connector 93">
              <a:extLst>
                <a:ext uri="{FF2B5EF4-FFF2-40B4-BE49-F238E27FC236}">
                  <a16:creationId xmlns:a16="http://schemas.microsoft.com/office/drawing/2014/main" id="{88F59418-7011-4D53-2E56-B9FC5232578F}"/>
                </a:ext>
              </a:extLst>
            </p:cNvPr>
            <p:cNvCxnSpPr/>
            <p:nvPr/>
          </p:nvCxnSpPr>
          <p:spPr>
            <a:xfrm flipV="1">
              <a:off x="4241130" y="3595014"/>
              <a:ext cx="435112" cy="880977"/>
            </a:xfrm>
            <a:prstGeom prst="line">
              <a:avLst/>
            </a:prstGeom>
            <a:noFill/>
            <a:ln w="28575" cap="flat" cmpd="sng" algn="ctr">
              <a:solidFill>
                <a:srgbClr val="FFFFFF">
                  <a:lumMod val="85000"/>
                </a:srgbClr>
              </a:solidFill>
              <a:prstDash val="solid"/>
              <a:miter lim="800000"/>
            </a:ln>
            <a:effectLst/>
          </p:spPr>
        </p:cxnSp>
        <p:cxnSp>
          <p:nvCxnSpPr>
            <p:cNvPr id="95" name="Straight Connector 94">
              <a:extLst>
                <a:ext uri="{FF2B5EF4-FFF2-40B4-BE49-F238E27FC236}">
                  <a16:creationId xmlns:a16="http://schemas.microsoft.com/office/drawing/2014/main" id="{4DC2943E-D54F-D308-5DDB-D4075A8041B8}"/>
                </a:ext>
              </a:extLst>
            </p:cNvPr>
            <p:cNvCxnSpPr/>
            <p:nvPr/>
          </p:nvCxnSpPr>
          <p:spPr>
            <a:xfrm flipH="1" flipV="1">
              <a:off x="3597170" y="4906969"/>
              <a:ext cx="132072" cy="718611"/>
            </a:xfrm>
            <a:prstGeom prst="line">
              <a:avLst/>
            </a:prstGeom>
            <a:noFill/>
            <a:ln w="28575" cap="flat" cmpd="sng" algn="ctr">
              <a:solidFill>
                <a:srgbClr val="FFFFFF">
                  <a:lumMod val="85000"/>
                </a:srgbClr>
              </a:solidFill>
              <a:prstDash val="solid"/>
              <a:miter lim="800000"/>
            </a:ln>
            <a:effectLst/>
          </p:spPr>
        </p:cxnSp>
        <p:cxnSp>
          <p:nvCxnSpPr>
            <p:cNvPr id="96" name="Straight Connector 95">
              <a:extLst>
                <a:ext uri="{FF2B5EF4-FFF2-40B4-BE49-F238E27FC236}">
                  <a16:creationId xmlns:a16="http://schemas.microsoft.com/office/drawing/2014/main" id="{5E16E304-E7E4-5301-C0B2-8F0BB089514D}"/>
                </a:ext>
              </a:extLst>
            </p:cNvPr>
            <p:cNvCxnSpPr/>
            <p:nvPr/>
          </p:nvCxnSpPr>
          <p:spPr>
            <a:xfrm flipV="1">
              <a:off x="4685685" y="4952211"/>
              <a:ext cx="505331" cy="295471"/>
            </a:xfrm>
            <a:prstGeom prst="line">
              <a:avLst/>
            </a:prstGeom>
            <a:noFill/>
            <a:ln w="28575" cap="flat" cmpd="sng" algn="ctr">
              <a:solidFill>
                <a:srgbClr val="FFFFFF">
                  <a:lumMod val="85000"/>
                </a:srgbClr>
              </a:solidFill>
              <a:prstDash val="solid"/>
              <a:miter lim="800000"/>
            </a:ln>
            <a:effectLst/>
          </p:spPr>
        </p:cxnSp>
        <p:cxnSp>
          <p:nvCxnSpPr>
            <p:cNvPr id="97" name="Straight Connector 96">
              <a:extLst>
                <a:ext uri="{FF2B5EF4-FFF2-40B4-BE49-F238E27FC236}">
                  <a16:creationId xmlns:a16="http://schemas.microsoft.com/office/drawing/2014/main" id="{A09E44C1-2962-D255-10CF-B65D3664A6B1}"/>
                </a:ext>
              </a:extLst>
            </p:cNvPr>
            <p:cNvCxnSpPr/>
            <p:nvPr/>
          </p:nvCxnSpPr>
          <p:spPr>
            <a:xfrm flipV="1">
              <a:off x="3424481" y="4889561"/>
              <a:ext cx="130661" cy="303219"/>
            </a:xfrm>
            <a:prstGeom prst="line">
              <a:avLst/>
            </a:prstGeom>
            <a:noFill/>
            <a:ln w="28575" cap="flat" cmpd="sng" algn="ctr">
              <a:solidFill>
                <a:srgbClr val="FFFFFF">
                  <a:lumMod val="85000"/>
                </a:srgbClr>
              </a:solidFill>
              <a:prstDash val="sysDash"/>
              <a:miter lim="800000"/>
            </a:ln>
            <a:effectLst/>
          </p:spPr>
        </p:cxnSp>
        <p:cxnSp>
          <p:nvCxnSpPr>
            <p:cNvPr id="98" name="Straight Connector 97">
              <a:extLst>
                <a:ext uri="{FF2B5EF4-FFF2-40B4-BE49-F238E27FC236}">
                  <a16:creationId xmlns:a16="http://schemas.microsoft.com/office/drawing/2014/main" id="{B8C60D67-E0D8-0D48-D034-43CA2FF1100B}"/>
                </a:ext>
              </a:extLst>
            </p:cNvPr>
            <p:cNvCxnSpPr/>
            <p:nvPr/>
          </p:nvCxnSpPr>
          <p:spPr>
            <a:xfrm flipH="1">
              <a:off x="5911612" y="3250758"/>
              <a:ext cx="60599" cy="441945"/>
            </a:xfrm>
            <a:prstGeom prst="line">
              <a:avLst/>
            </a:prstGeom>
            <a:noFill/>
            <a:ln w="28575" cap="flat" cmpd="sng" algn="ctr">
              <a:solidFill>
                <a:srgbClr val="FFFFFF">
                  <a:lumMod val="85000"/>
                </a:srgbClr>
              </a:solidFill>
              <a:prstDash val="solid"/>
              <a:miter lim="800000"/>
            </a:ln>
            <a:effectLst/>
          </p:spPr>
        </p:cxnSp>
        <p:cxnSp>
          <p:nvCxnSpPr>
            <p:cNvPr id="99" name="Straight Connector 98">
              <a:extLst>
                <a:ext uri="{FF2B5EF4-FFF2-40B4-BE49-F238E27FC236}">
                  <a16:creationId xmlns:a16="http://schemas.microsoft.com/office/drawing/2014/main" id="{7BAE6733-AC5D-4E4D-C63A-D6D32E664FB4}"/>
                </a:ext>
              </a:extLst>
            </p:cNvPr>
            <p:cNvCxnSpPr/>
            <p:nvPr/>
          </p:nvCxnSpPr>
          <p:spPr>
            <a:xfrm flipH="1" flipV="1">
              <a:off x="5555741" y="3689703"/>
              <a:ext cx="323542" cy="81049"/>
            </a:xfrm>
            <a:prstGeom prst="line">
              <a:avLst/>
            </a:prstGeom>
            <a:noFill/>
            <a:ln w="28575" cap="flat" cmpd="sng" algn="ctr">
              <a:solidFill>
                <a:srgbClr val="FFFFFF">
                  <a:lumMod val="85000"/>
                </a:srgbClr>
              </a:solidFill>
              <a:prstDash val="solid"/>
              <a:miter lim="800000"/>
            </a:ln>
            <a:effectLst/>
          </p:spPr>
        </p:cxnSp>
        <p:cxnSp>
          <p:nvCxnSpPr>
            <p:cNvPr id="100" name="Straight Connector 99">
              <a:extLst>
                <a:ext uri="{FF2B5EF4-FFF2-40B4-BE49-F238E27FC236}">
                  <a16:creationId xmlns:a16="http://schemas.microsoft.com/office/drawing/2014/main" id="{9B7F1E36-684C-8698-98FE-2BC8CA236A94}"/>
                </a:ext>
              </a:extLst>
            </p:cNvPr>
            <p:cNvCxnSpPr/>
            <p:nvPr/>
          </p:nvCxnSpPr>
          <p:spPr>
            <a:xfrm>
              <a:off x="4777706" y="3552986"/>
              <a:ext cx="686595" cy="136717"/>
            </a:xfrm>
            <a:prstGeom prst="line">
              <a:avLst/>
            </a:prstGeom>
            <a:noFill/>
            <a:ln w="28575" cap="flat" cmpd="sng" algn="ctr">
              <a:solidFill>
                <a:srgbClr val="FFFFFF">
                  <a:lumMod val="85000"/>
                </a:srgbClr>
              </a:solidFill>
              <a:prstDash val="solid"/>
              <a:miter lim="800000"/>
            </a:ln>
            <a:effectLst/>
          </p:spPr>
        </p:cxnSp>
        <p:cxnSp>
          <p:nvCxnSpPr>
            <p:cNvPr id="101" name="Straight Connector 100">
              <a:extLst>
                <a:ext uri="{FF2B5EF4-FFF2-40B4-BE49-F238E27FC236}">
                  <a16:creationId xmlns:a16="http://schemas.microsoft.com/office/drawing/2014/main" id="{9E5FBF76-19D0-13A7-4E08-B588D4A56733}"/>
                </a:ext>
              </a:extLst>
            </p:cNvPr>
            <p:cNvCxnSpPr/>
            <p:nvPr/>
          </p:nvCxnSpPr>
          <p:spPr>
            <a:xfrm flipH="1" flipV="1">
              <a:off x="5203291" y="4399081"/>
              <a:ext cx="29753" cy="451666"/>
            </a:xfrm>
            <a:prstGeom prst="line">
              <a:avLst/>
            </a:prstGeom>
            <a:noFill/>
            <a:ln w="28575" cap="flat" cmpd="sng" algn="ctr">
              <a:solidFill>
                <a:srgbClr val="FFFFFF">
                  <a:lumMod val="85000"/>
                </a:srgbClr>
              </a:solidFill>
              <a:prstDash val="solid"/>
              <a:miter lim="800000"/>
            </a:ln>
            <a:effectLst/>
          </p:spPr>
        </p:cxnSp>
        <p:cxnSp>
          <p:nvCxnSpPr>
            <p:cNvPr id="102" name="Straight Connector 101">
              <a:extLst>
                <a:ext uri="{FF2B5EF4-FFF2-40B4-BE49-F238E27FC236}">
                  <a16:creationId xmlns:a16="http://schemas.microsoft.com/office/drawing/2014/main" id="{CED44060-2B88-F7FD-9A9E-FCA7B8554B17}"/>
                </a:ext>
              </a:extLst>
            </p:cNvPr>
            <p:cNvCxnSpPr/>
            <p:nvPr/>
          </p:nvCxnSpPr>
          <p:spPr>
            <a:xfrm>
              <a:off x="4760298" y="3595014"/>
              <a:ext cx="400965" cy="702603"/>
            </a:xfrm>
            <a:prstGeom prst="line">
              <a:avLst/>
            </a:prstGeom>
            <a:noFill/>
            <a:ln w="28575" cap="flat" cmpd="sng" algn="ctr">
              <a:solidFill>
                <a:srgbClr val="FFFFFF">
                  <a:lumMod val="85000"/>
                </a:srgbClr>
              </a:solidFill>
              <a:prstDash val="solid"/>
              <a:miter lim="800000"/>
            </a:ln>
            <a:effectLst/>
          </p:spPr>
        </p:cxnSp>
        <p:cxnSp>
          <p:nvCxnSpPr>
            <p:cNvPr id="103" name="Straight Connector 102">
              <a:extLst>
                <a:ext uri="{FF2B5EF4-FFF2-40B4-BE49-F238E27FC236}">
                  <a16:creationId xmlns:a16="http://schemas.microsoft.com/office/drawing/2014/main" id="{4771A682-B9B7-709B-CBE6-6382B0328F99}"/>
                </a:ext>
              </a:extLst>
            </p:cNvPr>
            <p:cNvCxnSpPr/>
            <p:nvPr/>
          </p:nvCxnSpPr>
          <p:spPr>
            <a:xfrm flipV="1">
              <a:off x="5262727" y="4184406"/>
              <a:ext cx="251156" cy="155239"/>
            </a:xfrm>
            <a:prstGeom prst="line">
              <a:avLst/>
            </a:prstGeom>
            <a:noFill/>
            <a:ln w="28575" cap="flat" cmpd="sng" algn="ctr">
              <a:solidFill>
                <a:srgbClr val="FFFFFF">
                  <a:lumMod val="85000"/>
                </a:srgbClr>
              </a:solidFill>
              <a:prstDash val="solid"/>
              <a:miter lim="800000"/>
            </a:ln>
            <a:effectLst/>
          </p:spPr>
        </p:cxnSp>
        <p:cxnSp>
          <p:nvCxnSpPr>
            <p:cNvPr id="104" name="Straight Connector 103">
              <a:extLst>
                <a:ext uri="{FF2B5EF4-FFF2-40B4-BE49-F238E27FC236}">
                  <a16:creationId xmlns:a16="http://schemas.microsoft.com/office/drawing/2014/main" id="{A4627C95-EB65-1779-06E0-0E7385F49E42}"/>
                </a:ext>
              </a:extLst>
            </p:cNvPr>
            <p:cNvCxnSpPr/>
            <p:nvPr/>
          </p:nvCxnSpPr>
          <p:spPr>
            <a:xfrm flipV="1">
              <a:off x="5597939" y="3980539"/>
              <a:ext cx="182962" cy="119811"/>
            </a:xfrm>
            <a:prstGeom prst="line">
              <a:avLst/>
            </a:prstGeom>
            <a:noFill/>
            <a:ln w="28575" cap="flat" cmpd="sng" algn="ctr">
              <a:solidFill>
                <a:srgbClr val="FFFFFF">
                  <a:lumMod val="85000"/>
                </a:srgbClr>
              </a:solidFill>
              <a:prstDash val="solid"/>
              <a:miter lim="800000"/>
            </a:ln>
            <a:effectLst/>
          </p:spPr>
        </p:cxnSp>
        <p:cxnSp>
          <p:nvCxnSpPr>
            <p:cNvPr id="105" name="Straight Connector 104">
              <a:extLst>
                <a:ext uri="{FF2B5EF4-FFF2-40B4-BE49-F238E27FC236}">
                  <a16:creationId xmlns:a16="http://schemas.microsoft.com/office/drawing/2014/main" id="{1D2ED19D-6A8C-2480-B501-3B530D2B14F8}"/>
                </a:ext>
              </a:extLst>
            </p:cNvPr>
            <p:cNvCxnSpPr/>
            <p:nvPr/>
          </p:nvCxnSpPr>
          <p:spPr>
            <a:xfrm>
              <a:off x="5542350" y="3722032"/>
              <a:ext cx="255959" cy="216479"/>
            </a:xfrm>
            <a:prstGeom prst="line">
              <a:avLst/>
            </a:prstGeom>
            <a:noFill/>
            <a:ln w="28575" cap="flat" cmpd="sng" algn="ctr">
              <a:solidFill>
                <a:srgbClr val="FFFFFF">
                  <a:lumMod val="85000"/>
                </a:srgbClr>
              </a:solidFill>
              <a:prstDash val="solid"/>
              <a:miter lim="800000"/>
            </a:ln>
            <a:effectLst/>
          </p:spPr>
        </p:cxnSp>
        <p:cxnSp>
          <p:nvCxnSpPr>
            <p:cNvPr id="106" name="Straight Connector 105">
              <a:extLst>
                <a:ext uri="{FF2B5EF4-FFF2-40B4-BE49-F238E27FC236}">
                  <a16:creationId xmlns:a16="http://schemas.microsoft.com/office/drawing/2014/main" id="{8C69B652-D072-8B54-D666-CDDF3B3E30AF}"/>
                </a:ext>
              </a:extLst>
            </p:cNvPr>
            <p:cNvCxnSpPr/>
            <p:nvPr/>
          </p:nvCxnSpPr>
          <p:spPr>
            <a:xfrm flipV="1">
              <a:off x="5275072" y="4596106"/>
              <a:ext cx="365482" cy="272049"/>
            </a:xfrm>
            <a:prstGeom prst="line">
              <a:avLst/>
            </a:prstGeom>
            <a:noFill/>
            <a:ln w="28575" cap="flat" cmpd="sng" algn="ctr">
              <a:solidFill>
                <a:srgbClr val="FFFFFF">
                  <a:lumMod val="85000"/>
                </a:srgbClr>
              </a:solidFill>
              <a:prstDash val="solid"/>
              <a:miter lim="800000"/>
            </a:ln>
            <a:effectLst/>
          </p:spPr>
        </p:cxnSp>
        <p:cxnSp>
          <p:nvCxnSpPr>
            <p:cNvPr id="107" name="Straight Connector 106">
              <a:extLst>
                <a:ext uri="{FF2B5EF4-FFF2-40B4-BE49-F238E27FC236}">
                  <a16:creationId xmlns:a16="http://schemas.microsoft.com/office/drawing/2014/main" id="{E8CB1F10-F85A-AA3B-2CAD-963A30FF1A23}"/>
                </a:ext>
              </a:extLst>
            </p:cNvPr>
            <p:cNvCxnSpPr/>
            <p:nvPr/>
          </p:nvCxnSpPr>
          <p:spPr>
            <a:xfrm flipV="1">
              <a:off x="5724610" y="4361719"/>
              <a:ext cx="262566" cy="150331"/>
            </a:xfrm>
            <a:prstGeom prst="line">
              <a:avLst/>
            </a:prstGeom>
            <a:noFill/>
            <a:ln w="28575" cap="flat" cmpd="sng" algn="ctr">
              <a:solidFill>
                <a:srgbClr val="FFFFFF">
                  <a:lumMod val="85000"/>
                </a:srgbClr>
              </a:solidFill>
              <a:prstDash val="solid"/>
              <a:miter lim="800000"/>
            </a:ln>
            <a:effectLst/>
          </p:spPr>
        </p:cxnSp>
        <p:cxnSp>
          <p:nvCxnSpPr>
            <p:cNvPr id="108" name="Straight Connector 107">
              <a:extLst>
                <a:ext uri="{FF2B5EF4-FFF2-40B4-BE49-F238E27FC236}">
                  <a16:creationId xmlns:a16="http://schemas.microsoft.com/office/drawing/2014/main" id="{9A717FD1-51D3-F9F9-B4C3-B04F8A452EE5}"/>
                </a:ext>
              </a:extLst>
            </p:cNvPr>
            <p:cNvCxnSpPr/>
            <p:nvPr/>
          </p:nvCxnSpPr>
          <p:spPr>
            <a:xfrm>
              <a:off x="5882365" y="4022567"/>
              <a:ext cx="164247" cy="279716"/>
            </a:xfrm>
            <a:prstGeom prst="line">
              <a:avLst/>
            </a:prstGeom>
            <a:noFill/>
            <a:ln w="28575" cap="flat" cmpd="sng" algn="ctr">
              <a:solidFill>
                <a:srgbClr val="FFFFFF">
                  <a:lumMod val="85000"/>
                </a:srgbClr>
              </a:solidFill>
              <a:prstDash val="solid"/>
              <a:miter lim="800000"/>
            </a:ln>
            <a:effectLst/>
          </p:spPr>
        </p:cxnSp>
        <p:cxnSp>
          <p:nvCxnSpPr>
            <p:cNvPr id="109" name="Straight Connector 108">
              <a:extLst>
                <a:ext uri="{FF2B5EF4-FFF2-40B4-BE49-F238E27FC236}">
                  <a16:creationId xmlns:a16="http://schemas.microsoft.com/office/drawing/2014/main" id="{321C9676-0CF8-7C5B-45E2-9E118E98CAB3}"/>
                </a:ext>
              </a:extLst>
            </p:cNvPr>
            <p:cNvCxnSpPr/>
            <p:nvPr/>
          </p:nvCxnSpPr>
          <p:spPr>
            <a:xfrm flipV="1">
              <a:off x="5658886" y="2318732"/>
              <a:ext cx="216377" cy="349698"/>
            </a:xfrm>
            <a:prstGeom prst="line">
              <a:avLst/>
            </a:prstGeom>
            <a:noFill/>
            <a:ln w="28575" cap="flat" cmpd="sng" algn="ctr">
              <a:solidFill>
                <a:srgbClr val="FFFFFF">
                  <a:lumMod val="85000"/>
                </a:srgbClr>
              </a:solidFill>
              <a:prstDash val="solid"/>
              <a:miter lim="800000"/>
            </a:ln>
            <a:effectLst/>
          </p:spPr>
        </p:cxnSp>
        <p:cxnSp>
          <p:nvCxnSpPr>
            <p:cNvPr id="110" name="Straight Connector 109">
              <a:extLst>
                <a:ext uri="{FF2B5EF4-FFF2-40B4-BE49-F238E27FC236}">
                  <a16:creationId xmlns:a16="http://schemas.microsoft.com/office/drawing/2014/main" id="{5E4C7E29-C5FE-7EA5-CB4C-70B40DC88E3E}"/>
                </a:ext>
              </a:extLst>
            </p:cNvPr>
            <p:cNvCxnSpPr/>
            <p:nvPr/>
          </p:nvCxnSpPr>
          <p:spPr>
            <a:xfrm flipV="1">
              <a:off x="6453426" y="3678053"/>
              <a:ext cx="623224" cy="57615"/>
            </a:xfrm>
            <a:prstGeom prst="line">
              <a:avLst/>
            </a:prstGeom>
            <a:noFill/>
            <a:ln w="28575" cap="flat" cmpd="sng" algn="ctr">
              <a:solidFill>
                <a:srgbClr val="FFFFFF">
                  <a:lumMod val="85000"/>
                </a:srgbClr>
              </a:solidFill>
              <a:prstDash val="solid"/>
              <a:miter lim="800000"/>
            </a:ln>
            <a:effectLst/>
          </p:spPr>
        </p:cxnSp>
        <p:cxnSp>
          <p:nvCxnSpPr>
            <p:cNvPr id="111" name="Straight Connector 110">
              <a:extLst>
                <a:ext uri="{FF2B5EF4-FFF2-40B4-BE49-F238E27FC236}">
                  <a16:creationId xmlns:a16="http://schemas.microsoft.com/office/drawing/2014/main" id="{0F236ED2-0E4C-46A2-A7D9-52FCA9280148}"/>
                </a:ext>
              </a:extLst>
            </p:cNvPr>
            <p:cNvCxnSpPr/>
            <p:nvPr/>
          </p:nvCxnSpPr>
          <p:spPr>
            <a:xfrm flipH="1" flipV="1">
              <a:off x="6167150" y="3606159"/>
              <a:ext cx="167404" cy="129509"/>
            </a:xfrm>
            <a:prstGeom prst="line">
              <a:avLst/>
            </a:prstGeom>
            <a:noFill/>
            <a:ln w="28575" cap="flat" cmpd="sng" algn="ctr">
              <a:solidFill>
                <a:srgbClr val="FFFFFF">
                  <a:lumMod val="85000"/>
                </a:srgbClr>
              </a:solidFill>
              <a:prstDash val="solid"/>
              <a:miter lim="800000"/>
            </a:ln>
            <a:effectLst/>
          </p:spPr>
        </p:cxnSp>
        <p:cxnSp>
          <p:nvCxnSpPr>
            <p:cNvPr id="112" name="Straight Connector 111">
              <a:extLst>
                <a:ext uri="{FF2B5EF4-FFF2-40B4-BE49-F238E27FC236}">
                  <a16:creationId xmlns:a16="http://schemas.microsoft.com/office/drawing/2014/main" id="{66524BF5-33F5-41D3-F379-70E3CF49DAE2}"/>
                </a:ext>
              </a:extLst>
            </p:cNvPr>
            <p:cNvCxnSpPr/>
            <p:nvPr/>
          </p:nvCxnSpPr>
          <p:spPr>
            <a:xfrm flipH="1">
              <a:off x="6393990" y="2605599"/>
              <a:ext cx="221751" cy="1070633"/>
            </a:xfrm>
            <a:prstGeom prst="line">
              <a:avLst/>
            </a:prstGeom>
            <a:noFill/>
            <a:ln w="28575" cap="flat" cmpd="sng" algn="ctr">
              <a:solidFill>
                <a:srgbClr val="FFFFFF">
                  <a:lumMod val="85000"/>
                </a:srgbClr>
              </a:solidFill>
              <a:prstDash val="solid"/>
              <a:miter lim="800000"/>
            </a:ln>
            <a:effectLst/>
          </p:spPr>
        </p:cxnSp>
        <p:cxnSp>
          <p:nvCxnSpPr>
            <p:cNvPr id="113" name="Straight Connector 112">
              <a:extLst>
                <a:ext uri="{FF2B5EF4-FFF2-40B4-BE49-F238E27FC236}">
                  <a16:creationId xmlns:a16="http://schemas.microsoft.com/office/drawing/2014/main" id="{20DDAD56-63D6-8BC4-2469-7B6714B3B726}"/>
                </a:ext>
              </a:extLst>
            </p:cNvPr>
            <p:cNvCxnSpPr/>
            <p:nvPr/>
          </p:nvCxnSpPr>
          <p:spPr>
            <a:xfrm>
              <a:off x="5976727" y="2276704"/>
              <a:ext cx="639014" cy="244839"/>
            </a:xfrm>
            <a:prstGeom prst="line">
              <a:avLst/>
            </a:prstGeom>
            <a:noFill/>
            <a:ln w="28575" cap="flat" cmpd="sng" algn="ctr">
              <a:solidFill>
                <a:srgbClr val="FFFFFF">
                  <a:lumMod val="85000"/>
                </a:srgbClr>
              </a:solidFill>
              <a:prstDash val="solid"/>
              <a:miter lim="800000"/>
            </a:ln>
            <a:effectLst/>
          </p:spPr>
        </p:cxnSp>
        <p:cxnSp>
          <p:nvCxnSpPr>
            <p:cNvPr id="114" name="Straight Connector 113">
              <a:extLst>
                <a:ext uri="{FF2B5EF4-FFF2-40B4-BE49-F238E27FC236}">
                  <a16:creationId xmlns:a16="http://schemas.microsoft.com/office/drawing/2014/main" id="{BBA1DDB7-53EA-E3A2-1AD9-F8C3E1BAD125}"/>
                </a:ext>
              </a:extLst>
            </p:cNvPr>
            <p:cNvCxnSpPr/>
            <p:nvPr/>
          </p:nvCxnSpPr>
          <p:spPr>
            <a:xfrm flipH="1">
              <a:off x="5957332" y="3606159"/>
              <a:ext cx="125762" cy="132264"/>
            </a:xfrm>
            <a:prstGeom prst="line">
              <a:avLst/>
            </a:prstGeom>
            <a:noFill/>
            <a:ln w="28575" cap="flat" cmpd="sng" algn="ctr">
              <a:solidFill>
                <a:srgbClr val="FFFFFF">
                  <a:lumMod val="85000"/>
                </a:srgbClr>
              </a:solidFill>
              <a:prstDash val="solid"/>
              <a:miter lim="800000"/>
            </a:ln>
            <a:effectLst/>
          </p:spPr>
        </p:cxnSp>
        <p:cxnSp>
          <p:nvCxnSpPr>
            <p:cNvPr id="115" name="Straight Connector 114">
              <a:extLst>
                <a:ext uri="{FF2B5EF4-FFF2-40B4-BE49-F238E27FC236}">
                  <a16:creationId xmlns:a16="http://schemas.microsoft.com/office/drawing/2014/main" id="{C4308802-F77C-A8DB-FB39-E7A2E5B94215}"/>
                </a:ext>
              </a:extLst>
            </p:cNvPr>
            <p:cNvCxnSpPr/>
            <p:nvPr/>
          </p:nvCxnSpPr>
          <p:spPr>
            <a:xfrm flipH="1" flipV="1">
              <a:off x="6031647" y="3191322"/>
              <a:ext cx="208047" cy="91059"/>
            </a:xfrm>
            <a:prstGeom prst="line">
              <a:avLst/>
            </a:prstGeom>
            <a:noFill/>
            <a:ln w="28575" cap="flat" cmpd="sng" algn="ctr">
              <a:solidFill>
                <a:srgbClr val="FFFFFF">
                  <a:lumMod val="85000"/>
                </a:srgbClr>
              </a:solidFill>
              <a:prstDash val="sysDash"/>
              <a:miter lim="800000"/>
            </a:ln>
            <a:effectLst/>
          </p:spPr>
        </p:cxnSp>
        <p:cxnSp>
          <p:nvCxnSpPr>
            <p:cNvPr id="116" name="Straight Connector 115">
              <a:extLst>
                <a:ext uri="{FF2B5EF4-FFF2-40B4-BE49-F238E27FC236}">
                  <a16:creationId xmlns:a16="http://schemas.microsoft.com/office/drawing/2014/main" id="{73C7A686-D885-322E-C70E-1F5FAA0DE907}"/>
                </a:ext>
              </a:extLst>
            </p:cNvPr>
            <p:cNvCxnSpPr/>
            <p:nvPr/>
          </p:nvCxnSpPr>
          <p:spPr>
            <a:xfrm flipH="1" flipV="1">
              <a:off x="6699797" y="2605599"/>
              <a:ext cx="75642" cy="296887"/>
            </a:xfrm>
            <a:prstGeom prst="line">
              <a:avLst/>
            </a:prstGeom>
            <a:noFill/>
            <a:ln w="28575" cap="flat" cmpd="sng" algn="ctr">
              <a:solidFill>
                <a:srgbClr val="FFFFFF">
                  <a:lumMod val="85000"/>
                </a:srgbClr>
              </a:solidFill>
              <a:prstDash val="solid"/>
              <a:miter lim="800000"/>
            </a:ln>
            <a:effectLst/>
          </p:spPr>
        </p:cxnSp>
        <p:cxnSp>
          <p:nvCxnSpPr>
            <p:cNvPr id="117" name="Straight Connector 116">
              <a:extLst>
                <a:ext uri="{FF2B5EF4-FFF2-40B4-BE49-F238E27FC236}">
                  <a16:creationId xmlns:a16="http://schemas.microsoft.com/office/drawing/2014/main" id="{AF254A62-1E5E-F1FE-DA0A-A36192BE749D}"/>
                </a:ext>
              </a:extLst>
            </p:cNvPr>
            <p:cNvCxnSpPr/>
            <p:nvPr/>
          </p:nvCxnSpPr>
          <p:spPr>
            <a:xfrm flipV="1">
              <a:off x="7118678" y="3513572"/>
              <a:ext cx="30990" cy="147073"/>
            </a:xfrm>
            <a:prstGeom prst="line">
              <a:avLst/>
            </a:prstGeom>
            <a:noFill/>
            <a:ln w="28575" cap="flat" cmpd="sng" algn="ctr">
              <a:solidFill>
                <a:srgbClr val="FFFFFF">
                  <a:lumMod val="85000"/>
                </a:srgbClr>
              </a:solidFill>
              <a:prstDash val="solid"/>
              <a:miter lim="800000"/>
            </a:ln>
            <a:effectLst/>
          </p:spPr>
        </p:cxnSp>
        <p:cxnSp>
          <p:nvCxnSpPr>
            <p:cNvPr id="118" name="Straight Connector 117">
              <a:extLst>
                <a:ext uri="{FF2B5EF4-FFF2-40B4-BE49-F238E27FC236}">
                  <a16:creationId xmlns:a16="http://schemas.microsoft.com/office/drawing/2014/main" id="{63189AC0-A547-C401-5ACE-846E22A0994B}"/>
                </a:ext>
              </a:extLst>
            </p:cNvPr>
            <p:cNvCxnSpPr/>
            <p:nvPr/>
          </p:nvCxnSpPr>
          <p:spPr>
            <a:xfrm flipH="1" flipV="1">
              <a:off x="6925921" y="3298067"/>
              <a:ext cx="191418" cy="137456"/>
            </a:xfrm>
            <a:prstGeom prst="line">
              <a:avLst/>
            </a:prstGeom>
            <a:noFill/>
            <a:ln w="28575" cap="flat" cmpd="sng" algn="ctr">
              <a:solidFill>
                <a:srgbClr val="FFFFFF">
                  <a:lumMod val="85000"/>
                </a:srgbClr>
              </a:solidFill>
              <a:prstDash val="solid"/>
              <a:miter lim="800000"/>
            </a:ln>
            <a:effectLst/>
          </p:spPr>
        </p:cxnSp>
        <p:cxnSp>
          <p:nvCxnSpPr>
            <p:cNvPr id="119" name="Straight Connector 118">
              <a:extLst>
                <a:ext uri="{FF2B5EF4-FFF2-40B4-BE49-F238E27FC236}">
                  <a16:creationId xmlns:a16="http://schemas.microsoft.com/office/drawing/2014/main" id="{514841EC-CFDB-0E68-C15A-D5978F0B335D}"/>
                </a:ext>
              </a:extLst>
            </p:cNvPr>
            <p:cNvCxnSpPr/>
            <p:nvPr/>
          </p:nvCxnSpPr>
          <p:spPr>
            <a:xfrm flipH="1" flipV="1">
              <a:off x="6775439" y="3021358"/>
              <a:ext cx="66426" cy="192653"/>
            </a:xfrm>
            <a:prstGeom prst="line">
              <a:avLst/>
            </a:prstGeom>
            <a:noFill/>
            <a:ln w="28575" cap="flat" cmpd="sng" algn="ctr">
              <a:solidFill>
                <a:srgbClr val="FFFFFF">
                  <a:lumMod val="85000"/>
                </a:srgbClr>
              </a:solidFill>
              <a:prstDash val="solid"/>
              <a:miter lim="800000"/>
            </a:ln>
            <a:effectLst/>
          </p:spPr>
        </p:cxnSp>
        <p:cxnSp>
          <p:nvCxnSpPr>
            <p:cNvPr id="120" name="Straight Connector 119">
              <a:extLst>
                <a:ext uri="{FF2B5EF4-FFF2-40B4-BE49-F238E27FC236}">
                  <a16:creationId xmlns:a16="http://schemas.microsoft.com/office/drawing/2014/main" id="{F1AC36FA-021A-7B16-D445-CE8163F079DD}"/>
                </a:ext>
              </a:extLst>
            </p:cNvPr>
            <p:cNvCxnSpPr/>
            <p:nvPr/>
          </p:nvCxnSpPr>
          <p:spPr>
            <a:xfrm>
              <a:off x="6717205" y="2563571"/>
              <a:ext cx="1256900" cy="4362"/>
            </a:xfrm>
            <a:prstGeom prst="line">
              <a:avLst/>
            </a:prstGeom>
            <a:noFill/>
            <a:ln w="28575" cap="flat" cmpd="sng" algn="ctr">
              <a:solidFill>
                <a:srgbClr val="FFFFFF">
                  <a:lumMod val="85000"/>
                </a:srgbClr>
              </a:solidFill>
              <a:prstDash val="solid"/>
              <a:miter lim="800000"/>
            </a:ln>
            <a:effectLst/>
          </p:spPr>
        </p:cxnSp>
        <p:cxnSp>
          <p:nvCxnSpPr>
            <p:cNvPr id="121" name="Straight Connector 120">
              <a:extLst>
                <a:ext uri="{FF2B5EF4-FFF2-40B4-BE49-F238E27FC236}">
                  <a16:creationId xmlns:a16="http://schemas.microsoft.com/office/drawing/2014/main" id="{AF7E4478-061E-5F52-031C-B50C35435EB6}"/>
                </a:ext>
              </a:extLst>
            </p:cNvPr>
            <p:cNvCxnSpPr/>
            <p:nvPr/>
          </p:nvCxnSpPr>
          <p:spPr>
            <a:xfrm flipH="1">
              <a:off x="8022162" y="2627369"/>
              <a:ext cx="11379" cy="555638"/>
            </a:xfrm>
            <a:prstGeom prst="line">
              <a:avLst/>
            </a:prstGeom>
            <a:noFill/>
            <a:ln w="28575" cap="flat" cmpd="sng" algn="ctr">
              <a:solidFill>
                <a:srgbClr val="FFFFFF">
                  <a:lumMod val="85000"/>
                </a:srgbClr>
              </a:solidFill>
              <a:prstDash val="solid"/>
              <a:miter lim="800000"/>
            </a:ln>
            <a:effectLst/>
          </p:spPr>
        </p:cxnSp>
        <p:cxnSp>
          <p:nvCxnSpPr>
            <p:cNvPr id="122" name="Straight Connector 121">
              <a:extLst>
                <a:ext uri="{FF2B5EF4-FFF2-40B4-BE49-F238E27FC236}">
                  <a16:creationId xmlns:a16="http://schemas.microsoft.com/office/drawing/2014/main" id="{C115BD7A-5054-0AB8-053B-7443EB8A8071}"/>
                </a:ext>
              </a:extLst>
            </p:cNvPr>
            <p:cNvCxnSpPr/>
            <p:nvPr/>
          </p:nvCxnSpPr>
          <p:spPr>
            <a:xfrm flipH="1">
              <a:off x="6948834" y="3762109"/>
              <a:ext cx="127816" cy="198138"/>
            </a:xfrm>
            <a:prstGeom prst="line">
              <a:avLst/>
            </a:prstGeom>
            <a:noFill/>
            <a:ln w="28575" cap="flat" cmpd="sng" algn="ctr">
              <a:solidFill>
                <a:srgbClr val="FFFFFF">
                  <a:lumMod val="85000"/>
                </a:srgbClr>
              </a:solidFill>
              <a:prstDash val="solid"/>
              <a:miter lim="800000"/>
            </a:ln>
            <a:effectLst/>
          </p:spPr>
        </p:cxnSp>
        <p:cxnSp>
          <p:nvCxnSpPr>
            <p:cNvPr id="123" name="Straight Connector 122">
              <a:extLst>
                <a:ext uri="{FF2B5EF4-FFF2-40B4-BE49-F238E27FC236}">
                  <a16:creationId xmlns:a16="http://schemas.microsoft.com/office/drawing/2014/main" id="{4291CE72-C19A-E79D-7227-F6F93B53926D}"/>
                </a:ext>
              </a:extLst>
            </p:cNvPr>
            <p:cNvCxnSpPr/>
            <p:nvPr/>
          </p:nvCxnSpPr>
          <p:spPr>
            <a:xfrm>
              <a:off x="6916505" y="4038296"/>
              <a:ext cx="99860" cy="281968"/>
            </a:xfrm>
            <a:prstGeom prst="line">
              <a:avLst/>
            </a:prstGeom>
            <a:noFill/>
            <a:ln w="28575" cap="flat" cmpd="sng" algn="ctr">
              <a:solidFill>
                <a:srgbClr val="FFFFFF">
                  <a:lumMod val="85000"/>
                </a:srgbClr>
              </a:solidFill>
              <a:prstDash val="solid"/>
              <a:miter lim="800000"/>
            </a:ln>
            <a:effectLst/>
          </p:spPr>
        </p:cxnSp>
        <p:cxnSp>
          <p:nvCxnSpPr>
            <p:cNvPr id="124" name="Straight Connector 123">
              <a:extLst>
                <a:ext uri="{FF2B5EF4-FFF2-40B4-BE49-F238E27FC236}">
                  <a16:creationId xmlns:a16="http://schemas.microsoft.com/office/drawing/2014/main" id="{D1E62137-F21A-19DE-78E2-D8203864B622}"/>
                </a:ext>
              </a:extLst>
            </p:cNvPr>
            <p:cNvCxnSpPr/>
            <p:nvPr/>
          </p:nvCxnSpPr>
          <p:spPr>
            <a:xfrm flipH="1">
              <a:off x="7181997" y="3242443"/>
              <a:ext cx="780729" cy="193080"/>
            </a:xfrm>
            <a:prstGeom prst="line">
              <a:avLst/>
            </a:prstGeom>
            <a:noFill/>
            <a:ln w="28575" cap="flat" cmpd="sng" algn="ctr">
              <a:solidFill>
                <a:srgbClr val="FFFFFF">
                  <a:lumMod val="85000"/>
                </a:srgbClr>
              </a:solidFill>
              <a:prstDash val="solid"/>
              <a:miter lim="800000"/>
            </a:ln>
            <a:effectLst/>
          </p:spPr>
        </p:cxnSp>
        <p:cxnSp>
          <p:nvCxnSpPr>
            <p:cNvPr id="125" name="Straight Connector 124">
              <a:extLst>
                <a:ext uri="{FF2B5EF4-FFF2-40B4-BE49-F238E27FC236}">
                  <a16:creationId xmlns:a16="http://schemas.microsoft.com/office/drawing/2014/main" id="{2A11FA75-FE08-B404-4463-DE7C057F58A5}"/>
                </a:ext>
              </a:extLst>
            </p:cNvPr>
            <p:cNvCxnSpPr/>
            <p:nvPr/>
          </p:nvCxnSpPr>
          <p:spPr>
            <a:xfrm>
              <a:off x="5899773" y="3980539"/>
              <a:ext cx="550840" cy="24719"/>
            </a:xfrm>
            <a:prstGeom prst="line">
              <a:avLst/>
            </a:prstGeom>
            <a:noFill/>
            <a:ln w="28575" cap="flat" cmpd="sng" algn="ctr">
              <a:solidFill>
                <a:srgbClr val="FFFFFF">
                  <a:lumMod val="85000"/>
                </a:srgbClr>
              </a:solidFill>
              <a:prstDash val="solid"/>
              <a:miter lim="800000"/>
            </a:ln>
            <a:effectLst/>
          </p:spPr>
        </p:cxnSp>
        <p:cxnSp>
          <p:nvCxnSpPr>
            <p:cNvPr id="126" name="Straight Connector 125">
              <a:extLst>
                <a:ext uri="{FF2B5EF4-FFF2-40B4-BE49-F238E27FC236}">
                  <a16:creationId xmlns:a16="http://schemas.microsoft.com/office/drawing/2014/main" id="{C28712AA-49D6-68BC-C3FB-77286511144E}"/>
                </a:ext>
              </a:extLst>
            </p:cNvPr>
            <p:cNvCxnSpPr/>
            <p:nvPr/>
          </p:nvCxnSpPr>
          <p:spPr>
            <a:xfrm flipV="1">
              <a:off x="6106048" y="4024905"/>
              <a:ext cx="778128" cy="336814"/>
            </a:xfrm>
            <a:prstGeom prst="line">
              <a:avLst/>
            </a:prstGeom>
            <a:noFill/>
            <a:ln w="28575" cap="flat" cmpd="sng" algn="ctr">
              <a:solidFill>
                <a:srgbClr val="FFFFFF">
                  <a:lumMod val="85000"/>
                </a:srgbClr>
              </a:solidFill>
              <a:prstDash val="solid"/>
              <a:miter lim="800000"/>
            </a:ln>
            <a:effectLst/>
          </p:spPr>
        </p:cxnSp>
        <p:cxnSp>
          <p:nvCxnSpPr>
            <p:cNvPr id="127" name="Straight Connector 126">
              <a:extLst>
                <a:ext uri="{FF2B5EF4-FFF2-40B4-BE49-F238E27FC236}">
                  <a16:creationId xmlns:a16="http://schemas.microsoft.com/office/drawing/2014/main" id="{D5C0E266-EC69-7433-C41F-26E4B51EB549}"/>
                </a:ext>
              </a:extLst>
            </p:cNvPr>
            <p:cNvCxnSpPr/>
            <p:nvPr/>
          </p:nvCxnSpPr>
          <p:spPr>
            <a:xfrm>
              <a:off x="7100421" y="4404320"/>
              <a:ext cx="887922" cy="314348"/>
            </a:xfrm>
            <a:prstGeom prst="line">
              <a:avLst/>
            </a:prstGeom>
            <a:noFill/>
            <a:ln w="28575" cap="flat" cmpd="sng" algn="ctr">
              <a:solidFill>
                <a:srgbClr val="FFFFFF">
                  <a:lumMod val="85000"/>
                </a:srgbClr>
              </a:solidFill>
              <a:prstDash val="solid"/>
              <a:miter lim="800000"/>
            </a:ln>
            <a:effectLst/>
          </p:spPr>
        </p:cxnSp>
        <p:cxnSp>
          <p:nvCxnSpPr>
            <p:cNvPr id="128" name="Straight Connector 127">
              <a:extLst>
                <a:ext uri="{FF2B5EF4-FFF2-40B4-BE49-F238E27FC236}">
                  <a16:creationId xmlns:a16="http://schemas.microsoft.com/office/drawing/2014/main" id="{92AA414A-FE6E-A274-DE00-9AC8CFAA2F55}"/>
                </a:ext>
              </a:extLst>
            </p:cNvPr>
            <p:cNvCxnSpPr/>
            <p:nvPr/>
          </p:nvCxnSpPr>
          <p:spPr>
            <a:xfrm>
              <a:off x="8089807" y="4760696"/>
              <a:ext cx="374954" cy="204385"/>
            </a:xfrm>
            <a:prstGeom prst="line">
              <a:avLst/>
            </a:prstGeom>
            <a:noFill/>
            <a:ln w="28575" cap="flat" cmpd="sng" algn="ctr">
              <a:solidFill>
                <a:srgbClr val="FFFFFF">
                  <a:lumMod val="85000"/>
                </a:srgbClr>
              </a:solidFill>
              <a:prstDash val="solid"/>
              <a:miter lim="800000"/>
            </a:ln>
            <a:effectLst/>
          </p:spPr>
        </p:cxnSp>
        <p:cxnSp>
          <p:nvCxnSpPr>
            <p:cNvPr id="129" name="Straight Connector 128">
              <a:extLst>
                <a:ext uri="{FF2B5EF4-FFF2-40B4-BE49-F238E27FC236}">
                  <a16:creationId xmlns:a16="http://schemas.microsoft.com/office/drawing/2014/main" id="{DFAD370C-4EEC-F8AE-0EF5-6623FC40F3AC}"/>
                </a:ext>
              </a:extLst>
            </p:cNvPr>
            <p:cNvCxnSpPr/>
            <p:nvPr/>
          </p:nvCxnSpPr>
          <p:spPr>
            <a:xfrm flipV="1">
              <a:off x="8566225" y="4657546"/>
              <a:ext cx="373094" cy="265507"/>
            </a:xfrm>
            <a:prstGeom prst="line">
              <a:avLst/>
            </a:prstGeom>
            <a:noFill/>
            <a:ln w="28575" cap="flat" cmpd="sng" algn="ctr">
              <a:solidFill>
                <a:srgbClr val="FFFFFF">
                  <a:lumMod val="85000"/>
                </a:srgbClr>
              </a:solidFill>
              <a:prstDash val="solid"/>
              <a:miter lim="800000"/>
            </a:ln>
            <a:effectLst/>
          </p:spPr>
        </p:cxnSp>
        <p:cxnSp>
          <p:nvCxnSpPr>
            <p:cNvPr id="130" name="Straight Connector 129">
              <a:extLst>
                <a:ext uri="{FF2B5EF4-FFF2-40B4-BE49-F238E27FC236}">
                  <a16:creationId xmlns:a16="http://schemas.microsoft.com/office/drawing/2014/main" id="{5FAF05CB-B8BE-0C6C-7CC2-839983366A24}"/>
                </a:ext>
              </a:extLst>
            </p:cNvPr>
            <p:cNvCxnSpPr/>
            <p:nvPr/>
          </p:nvCxnSpPr>
          <p:spPr>
            <a:xfrm flipH="1" flipV="1">
              <a:off x="7597919" y="3719509"/>
              <a:ext cx="213078" cy="168100"/>
            </a:xfrm>
            <a:prstGeom prst="line">
              <a:avLst/>
            </a:prstGeom>
            <a:noFill/>
            <a:ln w="28575" cap="flat" cmpd="sng" algn="ctr">
              <a:solidFill>
                <a:srgbClr val="FFFFFF">
                  <a:lumMod val="85000"/>
                </a:srgbClr>
              </a:solidFill>
              <a:prstDash val="solid"/>
              <a:miter lim="800000"/>
            </a:ln>
            <a:effectLst/>
          </p:spPr>
        </p:cxnSp>
        <p:cxnSp>
          <p:nvCxnSpPr>
            <p:cNvPr id="131" name="Straight Connector 130">
              <a:extLst>
                <a:ext uri="{FF2B5EF4-FFF2-40B4-BE49-F238E27FC236}">
                  <a16:creationId xmlns:a16="http://schemas.microsoft.com/office/drawing/2014/main" id="{032A4BAB-3A66-7414-1134-C8063C63CDF5}"/>
                </a:ext>
              </a:extLst>
            </p:cNvPr>
            <p:cNvCxnSpPr/>
            <p:nvPr/>
          </p:nvCxnSpPr>
          <p:spPr>
            <a:xfrm flipH="1" flipV="1">
              <a:off x="7895053" y="3971665"/>
              <a:ext cx="1044266" cy="601825"/>
            </a:xfrm>
            <a:prstGeom prst="line">
              <a:avLst/>
            </a:prstGeom>
            <a:noFill/>
            <a:ln w="28575" cap="flat" cmpd="sng" algn="ctr">
              <a:solidFill>
                <a:srgbClr val="FFFFFF">
                  <a:lumMod val="85000"/>
                </a:srgbClr>
              </a:solidFill>
              <a:prstDash val="solid"/>
              <a:miter lim="800000"/>
            </a:ln>
            <a:effectLst/>
          </p:spPr>
        </p:cxnSp>
        <p:cxnSp>
          <p:nvCxnSpPr>
            <p:cNvPr id="132" name="Straight Connector 131">
              <a:extLst>
                <a:ext uri="{FF2B5EF4-FFF2-40B4-BE49-F238E27FC236}">
                  <a16:creationId xmlns:a16="http://schemas.microsoft.com/office/drawing/2014/main" id="{F3F92DE9-42C9-C370-A2F6-4CD5D80CCCA9}"/>
                </a:ext>
              </a:extLst>
            </p:cNvPr>
            <p:cNvCxnSpPr/>
            <p:nvPr/>
          </p:nvCxnSpPr>
          <p:spPr>
            <a:xfrm flipH="1">
              <a:off x="7178114" y="3677481"/>
              <a:ext cx="318341" cy="42600"/>
            </a:xfrm>
            <a:prstGeom prst="line">
              <a:avLst/>
            </a:prstGeom>
            <a:noFill/>
            <a:ln w="28575" cap="flat" cmpd="sng" algn="ctr">
              <a:solidFill>
                <a:srgbClr val="FFFFFF">
                  <a:lumMod val="85000"/>
                </a:srgbClr>
              </a:solidFill>
              <a:prstDash val="solid"/>
              <a:miter lim="800000"/>
            </a:ln>
            <a:effectLst/>
          </p:spPr>
        </p:cxnSp>
        <p:cxnSp>
          <p:nvCxnSpPr>
            <p:cNvPr id="133" name="Straight Connector 132">
              <a:extLst>
                <a:ext uri="{FF2B5EF4-FFF2-40B4-BE49-F238E27FC236}">
                  <a16:creationId xmlns:a16="http://schemas.microsoft.com/office/drawing/2014/main" id="{0290E121-5EBD-AD99-D8D5-94E9CF6EB5A8}"/>
                </a:ext>
              </a:extLst>
            </p:cNvPr>
            <p:cNvCxnSpPr/>
            <p:nvPr/>
          </p:nvCxnSpPr>
          <p:spPr>
            <a:xfrm>
              <a:off x="3788678" y="5685016"/>
              <a:ext cx="405448" cy="111662"/>
            </a:xfrm>
            <a:prstGeom prst="line">
              <a:avLst/>
            </a:prstGeom>
            <a:noFill/>
            <a:ln w="28575" cap="flat" cmpd="sng" algn="ctr">
              <a:solidFill>
                <a:srgbClr val="FFFFFF">
                  <a:lumMod val="85000"/>
                </a:srgbClr>
              </a:solidFill>
              <a:prstDash val="solid"/>
              <a:miter lim="800000"/>
            </a:ln>
            <a:effectLst/>
          </p:spPr>
        </p:cxnSp>
        <p:cxnSp>
          <p:nvCxnSpPr>
            <p:cNvPr id="134" name="Straight Connector 133">
              <a:extLst>
                <a:ext uri="{FF2B5EF4-FFF2-40B4-BE49-F238E27FC236}">
                  <a16:creationId xmlns:a16="http://schemas.microsoft.com/office/drawing/2014/main" id="{88E37CB5-F05E-514E-4320-FF11D03B9669}"/>
                </a:ext>
              </a:extLst>
            </p:cNvPr>
            <p:cNvCxnSpPr/>
            <p:nvPr/>
          </p:nvCxnSpPr>
          <p:spPr>
            <a:xfrm flipV="1">
              <a:off x="4295590" y="5331738"/>
              <a:ext cx="306039" cy="422912"/>
            </a:xfrm>
            <a:prstGeom prst="line">
              <a:avLst/>
            </a:prstGeom>
            <a:noFill/>
            <a:ln w="28575" cap="flat" cmpd="sng" algn="ctr">
              <a:solidFill>
                <a:srgbClr val="FFFFFF">
                  <a:lumMod val="85000"/>
                </a:srgbClr>
              </a:solidFill>
              <a:prstDash val="solid"/>
              <a:miter lim="800000"/>
            </a:ln>
            <a:effectLst/>
          </p:spPr>
        </p:cxnSp>
        <p:cxnSp>
          <p:nvCxnSpPr>
            <p:cNvPr id="135" name="Straight Connector 134">
              <a:extLst>
                <a:ext uri="{FF2B5EF4-FFF2-40B4-BE49-F238E27FC236}">
                  <a16:creationId xmlns:a16="http://schemas.microsoft.com/office/drawing/2014/main" id="{555DC1FE-B0B0-2EE4-A8A6-F6050C8744F7}"/>
                </a:ext>
              </a:extLst>
            </p:cNvPr>
            <p:cNvCxnSpPr/>
            <p:nvPr/>
          </p:nvCxnSpPr>
          <p:spPr>
            <a:xfrm flipV="1">
              <a:off x="3639198" y="4518019"/>
              <a:ext cx="500468" cy="287486"/>
            </a:xfrm>
            <a:prstGeom prst="line">
              <a:avLst/>
            </a:prstGeom>
            <a:noFill/>
            <a:ln w="28575" cap="flat" cmpd="sng" algn="ctr">
              <a:solidFill>
                <a:srgbClr val="FFFFFF">
                  <a:lumMod val="85000"/>
                </a:srgbClr>
              </a:solidFill>
              <a:prstDash val="solid"/>
              <a:miter lim="800000"/>
            </a:ln>
            <a:effectLst/>
          </p:spPr>
        </p:cxnSp>
        <p:cxnSp>
          <p:nvCxnSpPr>
            <p:cNvPr id="136" name="Straight Connector 135">
              <a:extLst>
                <a:ext uri="{FF2B5EF4-FFF2-40B4-BE49-F238E27FC236}">
                  <a16:creationId xmlns:a16="http://schemas.microsoft.com/office/drawing/2014/main" id="{2CFFB93D-0114-837E-574B-1575C4383E2F}"/>
                </a:ext>
              </a:extLst>
            </p:cNvPr>
            <p:cNvCxnSpPr/>
            <p:nvPr/>
          </p:nvCxnSpPr>
          <p:spPr>
            <a:xfrm flipV="1">
              <a:off x="3771270" y="5293887"/>
              <a:ext cx="408996" cy="349101"/>
            </a:xfrm>
            <a:prstGeom prst="line">
              <a:avLst/>
            </a:prstGeom>
            <a:noFill/>
            <a:ln w="28575" cap="flat" cmpd="sng" algn="ctr">
              <a:solidFill>
                <a:srgbClr val="FFFFFF">
                  <a:lumMod val="85000"/>
                </a:srgbClr>
              </a:solidFill>
              <a:prstDash val="sysDash"/>
              <a:miter lim="800000"/>
            </a:ln>
            <a:effectLst/>
          </p:spPr>
        </p:cxnSp>
        <p:cxnSp>
          <p:nvCxnSpPr>
            <p:cNvPr id="137" name="Straight Connector 136">
              <a:extLst>
                <a:ext uri="{FF2B5EF4-FFF2-40B4-BE49-F238E27FC236}">
                  <a16:creationId xmlns:a16="http://schemas.microsoft.com/office/drawing/2014/main" id="{3837C05D-CF58-EE64-9AD3-CA28F36E798E}"/>
                </a:ext>
              </a:extLst>
            </p:cNvPr>
            <p:cNvCxnSpPr/>
            <p:nvPr/>
          </p:nvCxnSpPr>
          <p:spPr>
            <a:xfrm flipV="1">
              <a:off x="4264322" y="4916968"/>
              <a:ext cx="221809" cy="292863"/>
            </a:xfrm>
            <a:prstGeom prst="line">
              <a:avLst/>
            </a:prstGeom>
            <a:noFill/>
            <a:ln w="28575" cap="flat" cmpd="sng" algn="ctr">
              <a:solidFill>
                <a:srgbClr val="FFFFFF">
                  <a:lumMod val="85000"/>
                </a:srgbClr>
              </a:solidFill>
              <a:prstDash val="sysDash"/>
              <a:miter lim="800000"/>
            </a:ln>
            <a:effectLst/>
          </p:spPr>
        </p:cxnSp>
        <p:cxnSp>
          <p:nvCxnSpPr>
            <p:cNvPr id="138" name="Straight Connector 137">
              <a:extLst>
                <a:ext uri="{FF2B5EF4-FFF2-40B4-BE49-F238E27FC236}">
                  <a16:creationId xmlns:a16="http://schemas.microsoft.com/office/drawing/2014/main" id="{831B2A09-55B9-537F-C4F4-E5270F59B11C}"/>
                </a:ext>
              </a:extLst>
            </p:cNvPr>
            <p:cNvCxnSpPr/>
            <p:nvPr/>
          </p:nvCxnSpPr>
          <p:spPr>
            <a:xfrm>
              <a:off x="4587595" y="4874940"/>
              <a:ext cx="586013" cy="35243"/>
            </a:xfrm>
            <a:prstGeom prst="line">
              <a:avLst/>
            </a:prstGeom>
            <a:noFill/>
            <a:ln w="28575" cap="flat" cmpd="sng" algn="ctr">
              <a:solidFill>
                <a:srgbClr val="FFFFFF">
                  <a:lumMod val="85000"/>
                </a:srgbClr>
              </a:solidFill>
              <a:prstDash val="sysDash"/>
              <a:miter lim="800000"/>
            </a:ln>
            <a:effectLst/>
          </p:spPr>
        </p:cxnSp>
        <p:cxnSp>
          <p:nvCxnSpPr>
            <p:cNvPr id="139" name="Straight Connector 138">
              <a:extLst>
                <a:ext uri="{FF2B5EF4-FFF2-40B4-BE49-F238E27FC236}">
                  <a16:creationId xmlns:a16="http://schemas.microsoft.com/office/drawing/2014/main" id="{234A822D-DE10-57CB-06A1-FA8FEE03B2E6}"/>
                </a:ext>
              </a:extLst>
            </p:cNvPr>
            <p:cNvCxnSpPr/>
            <p:nvPr/>
          </p:nvCxnSpPr>
          <p:spPr>
            <a:xfrm flipV="1">
              <a:off x="4528159" y="3612422"/>
              <a:ext cx="190111" cy="1203082"/>
            </a:xfrm>
            <a:prstGeom prst="line">
              <a:avLst/>
            </a:prstGeom>
            <a:noFill/>
            <a:ln w="28575" cap="flat" cmpd="sng" algn="ctr">
              <a:solidFill>
                <a:srgbClr val="FFFFFF">
                  <a:lumMod val="85000"/>
                </a:srgbClr>
              </a:solidFill>
              <a:prstDash val="sysDash"/>
              <a:miter lim="800000"/>
            </a:ln>
            <a:effectLst/>
          </p:spPr>
        </p:cxnSp>
        <p:cxnSp>
          <p:nvCxnSpPr>
            <p:cNvPr id="140" name="Straight Connector 139">
              <a:extLst>
                <a:ext uri="{FF2B5EF4-FFF2-40B4-BE49-F238E27FC236}">
                  <a16:creationId xmlns:a16="http://schemas.microsoft.com/office/drawing/2014/main" id="{2954EA6C-5991-BC6F-25CE-CFE9BD738790}"/>
                </a:ext>
              </a:extLst>
            </p:cNvPr>
            <p:cNvCxnSpPr/>
            <p:nvPr/>
          </p:nvCxnSpPr>
          <p:spPr>
            <a:xfrm flipV="1">
              <a:off x="5363723" y="3233350"/>
              <a:ext cx="566460" cy="98341"/>
            </a:xfrm>
            <a:prstGeom prst="line">
              <a:avLst/>
            </a:prstGeom>
            <a:noFill/>
            <a:ln w="28575" cap="flat" cmpd="sng" algn="ctr">
              <a:solidFill>
                <a:srgbClr val="FFFFFF">
                  <a:lumMod val="85000"/>
                </a:srgbClr>
              </a:solidFill>
              <a:prstDash val="solid"/>
              <a:miter lim="800000"/>
            </a:ln>
            <a:effectLst/>
          </p:spPr>
        </p:cxnSp>
        <p:cxnSp>
          <p:nvCxnSpPr>
            <p:cNvPr id="141" name="Straight Connector 140">
              <a:extLst>
                <a:ext uri="{FF2B5EF4-FFF2-40B4-BE49-F238E27FC236}">
                  <a16:creationId xmlns:a16="http://schemas.microsoft.com/office/drawing/2014/main" id="{6C36EC43-AE52-0019-51F2-3AE6C85DA117}"/>
                </a:ext>
              </a:extLst>
            </p:cNvPr>
            <p:cNvCxnSpPr/>
            <p:nvPr/>
          </p:nvCxnSpPr>
          <p:spPr>
            <a:xfrm>
              <a:off x="5094098" y="3059600"/>
              <a:ext cx="168161" cy="230063"/>
            </a:xfrm>
            <a:prstGeom prst="line">
              <a:avLst/>
            </a:prstGeom>
            <a:noFill/>
            <a:ln w="28575" cap="flat" cmpd="sng" algn="ctr">
              <a:solidFill>
                <a:srgbClr val="FFFFFF">
                  <a:lumMod val="85000"/>
                </a:srgbClr>
              </a:solidFill>
              <a:prstDash val="solid"/>
              <a:miter lim="800000"/>
            </a:ln>
            <a:effectLst/>
          </p:spPr>
        </p:cxnSp>
        <p:cxnSp>
          <p:nvCxnSpPr>
            <p:cNvPr id="142" name="Straight Connector 141">
              <a:extLst>
                <a:ext uri="{FF2B5EF4-FFF2-40B4-BE49-F238E27FC236}">
                  <a16:creationId xmlns:a16="http://schemas.microsoft.com/office/drawing/2014/main" id="{08325380-7144-8124-028C-2F01DB48D8AB}"/>
                </a:ext>
              </a:extLst>
            </p:cNvPr>
            <p:cNvCxnSpPr/>
            <p:nvPr/>
          </p:nvCxnSpPr>
          <p:spPr>
            <a:xfrm flipH="1" flipV="1">
              <a:off x="4016507" y="2710544"/>
              <a:ext cx="183740" cy="61166"/>
            </a:xfrm>
            <a:prstGeom prst="line">
              <a:avLst/>
            </a:prstGeom>
            <a:noFill/>
            <a:ln w="28575" cap="flat" cmpd="sng" algn="ctr">
              <a:solidFill>
                <a:srgbClr val="FFFFFF">
                  <a:lumMod val="85000"/>
                </a:srgbClr>
              </a:solidFill>
              <a:prstDash val="solid"/>
              <a:miter lim="800000"/>
            </a:ln>
            <a:effectLst/>
          </p:spPr>
        </p:cxnSp>
        <p:cxnSp>
          <p:nvCxnSpPr>
            <p:cNvPr id="143" name="Straight Connector 142">
              <a:extLst>
                <a:ext uri="{FF2B5EF4-FFF2-40B4-BE49-F238E27FC236}">
                  <a16:creationId xmlns:a16="http://schemas.microsoft.com/office/drawing/2014/main" id="{4410E849-469B-BD24-6CB6-B1662D669FF7}"/>
                </a:ext>
              </a:extLst>
            </p:cNvPr>
            <p:cNvCxnSpPr/>
            <p:nvPr/>
          </p:nvCxnSpPr>
          <p:spPr>
            <a:xfrm flipV="1">
              <a:off x="3956771" y="2285961"/>
              <a:ext cx="193076" cy="38286"/>
            </a:xfrm>
            <a:prstGeom prst="line">
              <a:avLst/>
            </a:prstGeom>
            <a:noFill/>
            <a:ln w="28575" cap="flat" cmpd="sng" algn="ctr">
              <a:solidFill>
                <a:srgbClr val="FFFFFF">
                  <a:lumMod val="85000"/>
                </a:srgbClr>
              </a:solidFill>
              <a:prstDash val="solid"/>
              <a:miter lim="800000"/>
            </a:ln>
            <a:effectLst/>
          </p:spPr>
        </p:cxnSp>
        <p:cxnSp>
          <p:nvCxnSpPr>
            <p:cNvPr id="144" name="Straight Connector 143">
              <a:extLst>
                <a:ext uri="{FF2B5EF4-FFF2-40B4-BE49-F238E27FC236}">
                  <a16:creationId xmlns:a16="http://schemas.microsoft.com/office/drawing/2014/main" id="{E48AEB7E-102F-1B76-563E-8CF7C2490858}"/>
                </a:ext>
              </a:extLst>
            </p:cNvPr>
            <p:cNvCxnSpPr/>
            <p:nvPr/>
          </p:nvCxnSpPr>
          <p:spPr>
            <a:xfrm flipV="1">
              <a:off x="3169015" y="2324247"/>
              <a:ext cx="668884" cy="6168"/>
            </a:xfrm>
            <a:prstGeom prst="line">
              <a:avLst/>
            </a:prstGeom>
            <a:noFill/>
            <a:ln w="28575" cap="flat" cmpd="sng" algn="ctr">
              <a:solidFill>
                <a:srgbClr val="FFFFFF">
                  <a:lumMod val="85000"/>
                </a:srgbClr>
              </a:solidFill>
              <a:prstDash val="solid"/>
              <a:miter lim="800000"/>
            </a:ln>
            <a:effectLst/>
          </p:spPr>
        </p:cxnSp>
        <p:cxnSp>
          <p:nvCxnSpPr>
            <p:cNvPr id="145" name="Straight Connector 144">
              <a:extLst>
                <a:ext uri="{FF2B5EF4-FFF2-40B4-BE49-F238E27FC236}">
                  <a16:creationId xmlns:a16="http://schemas.microsoft.com/office/drawing/2014/main" id="{7CA0B4FB-54B8-043D-C597-D5BB6045A26F}"/>
                </a:ext>
              </a:extLst>
            </p:cNvPr>
            <p:cNvCxnSpPr/>
            <p:nvPr/>
          </p:nvCxnSpPr>
          <p:spPr>
            <a:xfrm>
              <a:off x="3169015" y="2414471"/>
              <a:ext cx="763436" cy="296073"/>
            </a:xfrm>
            <a:prstGeom prst="line">
              <a:avLst/>
            </a:prstGeom>
            <a:noFill/>
            <a:ln w="28575" cap="flat" cmpd="sng" algn="ctr">
              <a:solidFill>
                <a:srgbClr val="FFFFFF">
                  <a:lumMod val="85000"/>
                </a:srgbClr>
              </a:solidFill>
              <a:prstDash val="solid"/>
              <a:miter lim="800000"/>
            </a:ln>
            <a:effectLst/>
          </p:spPr>
        </p:cxnSp>
        <p:cxnSp>
          <p:nvCxnSpPr>
            <p:cNvPr id="146" name="Straight Connector 145">
              <a:extLst>
                <a:ext uri="{FF2B5EF4-FFF2-40B4-BE49-F238E27FC236}">
                  <a16:creationId xmlns:a16="http://schemas.microsoft.com/office/drawing/2014/main" id="{B91D659A-0872-5C1E-1D91-476C4530D324}"/>
                </a:ext>
              </a:extLst>
            </p:cNvPr>
            <p:cNvCxnSpPr/>
            <p:nvPr/>
          </p:nvCxnSpPr>
          <p:spPr>
            <a:xfrm flipH="1">
              <a:off x="5917291" y="1503475"/>
              <a:ext cx="186402" cy="713793"/>
            </a:xfrm>
            <a:prstGeom prst="line">
              <a:avLst/>
            </a:prstGeom>
            <a:noFill/>
            <a:ln w="28575" cap="flat" cmpd="sng" algn="ctr">
              <a:solidFill>
                <a:srgbClr val="FFFFFF">
                  <a:lumMod val="85000"/>
                </a:srgbClr>
              </a:solidFill>
              <a:prstDash val="solid"/>
              <a:miter lim="800000"/>
            </a:ln>
            <a:effectLst/>
          </p:spPr>
        </p:cxnSp>
        <p:cxnSp>
          <p:nvCxnSpPr>
            <p:cNvPr id="147" name="Straight Connector 146">
              <a:extLst>
                <a:ext uri="{FF2B5EF4-FFF2-40B4-BE49-F238E27FC236}">
                  <a16:creationId xmlns:a16="http://schemas.microsoft.com/office/drawing/2014/main" id="{39C8E9EB-43CE-C81B-5CF0-AFE35EF75D16}"/>
                </a:ext>
              </a:extLst>
            </p:cNvPr>
            <p:cNvCxnSpPr/>
            <p:nvPr/>
          </p:nvCxnSpPr>
          <p:spPr>
            <a:xfrm flipH="1">
              <a:off x="6145721" y="810844"/>
              <a:ext cx="958227" cy="591167"/>
            </a:xfrm>
            <a:prstGeom prst="line">
              <a:avLst/>
            </a:prstGeom>
            <a:noFill/>
            <a:ln w="28575" cap="flat" cmpd="sng" algn="ctr">
              <a:solidFill>
                <a:srgbClr val="FFFFFF">
                  <a:lumMod val="85000"/>
                </a:srgbClr>
              </a:solidFill>
              <a:prstDash val="solid"/>
              <a:miter lim="800000"/>
            </a:ln>
            <a:effectLst/>
          </p:spPr>
        </p:cxnSp>
        <p:cxnSp>
          <p:nvCxnSpPr>
            <p:cNvPr id="148" name="Straight Connector 147">
              <a:extLst>
                <a:ext uri="{FF2B5EF4-FFF2-40B4-BE49-F238E27FC236}">
                  <a16:creationId xmlns:a16="http://schemas.microsoft.com/office/drawing/2014/main" id="{F24575DF-6C6A-6B82-5FF9-DF78F6854FAD}"/>
                </a:ext>
              </a:extLst>
            </p:cNvPr>
            <p:cNvCxnSpPr/>
            <p:nvPr/>
          </p:nvCxnSpPr>
          <p:spPr>
            <a:xfrm flipH="1">
              <a:off x="7205412" y="554636"/>
              <a:ext cx="794144" cy="214180"/>
            </a:xfrm>
            <a:prstGeom prst="line">
              <a:avLst/>
            </a:prstGeom>
            <a:noFill/>
            <a:ln w="28575" cap="flat" cmpd="sng" algn="ctr">
              <a:solidFill>
                <a:srgbClr val="FFFFFF">
                  <a:lumMod val="85000"/>
                </a:srgbClr>
              </a:solidFill>
              <a:prstDash val="solid"/>
              <a:miter lim="800000"/>
            </a:ln>
            <a:effectLst/>
          </p:spPr>
        </p:cxnSp>
        <p:cxnSp>
          <p:nvCxnSpPr>
            <p:cNvPr id="149" name="Straight Connector 148">
              <a:extLst>
                <a:ext uri="{FF2B5EF4-FFF2-40B4-BE49-F238E27FC236}">
                  <a16:creationId xmlns:a16="http://schemas.microsoft.com/office/drawing/2014/main" id="{AC9326CA-4381-40D7-4CB4-4A7F9FFAFE54}"/>
                </a:ext>
              </a:extLst>
            </p:cNvPr>
            <p:cNvCxnSpPr/>
            <p:nvPr/>
          </p:nvCxnSpPr>
          <p:spPr>
            <a:xfrm>
              <a:off x="4209283" y="2345397"/>
              <a:ext cx="65454" cy="129924"/>
            </a:xfrm>
            <a:prstGeom prst="line">
              <a:avLst/>
            </a:prstGeom>
            <a:noFill/>
            <a:ln w="28575" cap="flat" cmpd="sng" algn="ctr">
              <a:solidFill>
                <a:srgbClr val="FFFFFF">
                  <a:lumMod val="85000"/>
                </a:srgbClr>
              </a:solidFill>
              <a:prstDash val="solid"/>
              <a:miter lim="800000"/>
            </a:ln>
            <a:effectLst/>
          </p:spPr>
        </p:cxnSp>
        <p:cxnSp>
          <p:nvCxnSpPr>
            <p:cNvPr id="150" name="Straight Connector 149">
              <a:extLst>
                <a:ext uri="{FF2B5EF4-FFF2-40B4-BE49-F238E27FC236}">
                  <a16:creationId xmlns:a16="http://schemas.microsoft.com/office/drawing/2014/main" id="{37496DB3-090E-C8C0-A333-BB1AC01960DE}"/>
                </a:ext>
              </a:extLst>
            </p:cNvPr>
            <p:cNvCxnSpPr/>
            <p:nvPr/>
          </p:nvCxnSpPr>
          <p:spPr>
            <a:xfrm flipH="1" flipV="1">
              <a:off x="3853410" y="1677741"/>
              <a:ext cx="198923" cy="198130"/>
            </a:xfrm>
            <a:prstGeom prst="line">
              <a:avLst/>
            </a:prstGeom>
            <a:noFill/>
            <a:ln w="28575" cap="flat" cmpd="sng" algn="ctr">
              <a:solidFill>
                <a:srgbClr val="FFFFFF">
                  <a:lumMod val="85000"/>
                </a:srgbClr>
              </a:solidFill>
              <a:prstDash val="sysDash"/>
              <a:miter lim="800000"/>
            </a:ln>
            <a:effectLst/>
          </p:spPr>
        </p:cxnSp>
        <p:cxnSp>
          <p:nvCxnSpPr>
            <p:cNvPr id="151" name="Straight Connector 150">
              <a:extLst>
                <a:ext uri="{FF2B5EF4-FFF2-40B4-BE49-F238E27FC236}">
                  <a16:creationId xmlns:a16="http://schemas.microsoft.com/office/drawing/2014/main" id="{BFC4E5DE-2B28-6E50-859B-5D8794CA34C9}"/>
                </a:ext>
              </a:extLst>
            </p:cNvPr>
            <p:cNvCxnSpPr/>
            <p:nvPr/>
          </p:nvCxnSpPr>
          <p:spPr>
            <a:xfrm flipH="1" flipV="1">
              <a:off x="3429774" y="1504714"/>
              <a:ext cx="339580" cy="88971"/>
            </a:xfrm>
            <a:prstGeom prst="line">
              <a:avLst/>
            </a:prstGeom>
            <a:noFill/>
            <a:ln w="28575" cap="flat" cmpd="sng" algn="ctr">
              <a:solidFill>
                <a:srgbClr val="FFFFFF">
                  <a:lumMod val="85000"/>
                </a:srgbClr>
              </a:solidFill>
              <a:prstDash val="sysDash"/>
              <a:miter lim="800000"/>
            </a:ln>
            <a:effectLst/>
          </p:spPr>
        </p:cxnSp>
        <p:cxnSp>
          <p:nvCxnSpPr>
            <p:cNvPr id="152" name="Straight Connector 151">
              <a:extLst>
                <a:ext uri="{FF2B5EF4-FFF2-40B4-BE49-F238E27FC236}">
                  <a16:creationId xmlns:a16="http://schemas.microsoft.com/office/drawing/2014/main" id="{1882D63D-90CF-9983-C882-14A41B0CC2EC}"/>
                </a:ext>
              </a:extLst>
            </p:cNvPr>
            <p:cNvCxnSpPr/>
            <p:nvPr/>
          </p:nvCxnSpPr>
          <p:spPr>
            <a:xfrm>
              <a:off x="3370338" y="1564150"/>
              <a:ext cx="484969" cy="718069"/>
            </a:xfrm>
            <a:prstGeom prst="line">
              <a:avLst/>
            </a:prstGeom>
            <a:noFill/>
            <a:ln w="28575" cap="flat" cmpd="sng" algn="ctr">
              <a:solidFill>
                <a:srgbClr val="FFFFFF">
                  <a:lumMod val="85000"/>
                </a:srgbClr>
              </a:solidFill>
              <a:prstDash val="sysDash"/>
              <a:miter lim="800000"/>
            </a:ln>
            <a:effectLst/>
          </p:spPr>
        </p:cxnSp>
        <p:cxnSp>
          <p:nvCxnSpPr>
            <p:cNvPr id="153" name="Straight Connector 152">
              <a:extLst>
                <a:ext uri="{FF2B5EF4-FFF2-40B4-BE49-F238E27FC236}">
                  <a16:creationId xmlns:a16="http://schemas.microsoft.com/office/drawing/2014/main" id="{A13E74FF-0DBD-3724-6385-681B246E27FB}"/>
                </a:ext>
              </a:extLst>
            </p:cNvPr>
            <p:cNvCxnSpPr/>
            <p:nvPr/>
          </p:nvCxnSpPr>
          <p:spPr>
            <a:xfrm>
              <a:off x="4136389" y="1959927"/>
              <a:ext cx="72894" cy="266598"/>
            </a:xfrm>
            <a:prstGeom prst="line">
              <a:avLst/>
            </a:prstGeom>
            <a:noFill/>
            <a:ln w="28575" cap="flat" cmpd="sng" algn="ctr">
              <a:solidFill>
                <a:srgbClr val="FFFFFF">
                  <a:lumMod val="85000"/>
                </a:srgbClr>
              </a:solidFill>
              <a:prstDash val="sysDash"/>
              <a:miter lim="800000"/>
            </a:ln>
            <a:effectLst/>
          </p:spPr>
        </p:cxnSp>
        <p:cxnSp>
          <p:nvCxnSpPr>
            <p:cNvPr id="154" name="Straight Connector 153">
              <a:extLst>
                <a:ext uri="{FF2B5EF4-FFF2-40B4-BE49-F238E27FC236}">
                  <a16:creationId xmlns:a16="http://schemas.microsoft.com/office/drawing/2014/main" id="{EE0F93DE-F5A0-04AA-6C3A-F3FB73A27C61}"/>
                </a:ext>
              </a:extLst>
            </p:cNvPr>
            <p:cNvCxnSpPr/>
            <p:nvPr/>
          </p:nvCxnSpPr>
          <p:spPr>
            <a:xfrm flipH="1" flipV="1">
              <a:off x="6299130" y="3341817"/>
              <a:ext cx="52832" cy="351823"/>
            </a:xfrm>
            <a:prstGeom prst="line">
              <a:avLst/>
            </a:prstGeom>
            <a:noFill/>
            <a:ln w="28575" cap="flat" cmpd="sng" algn="ctr">
              <a:solidFill>
                <a:srgbClr val="FFFFFF">
                  <a:lumMod val="85000"/>
                </a:srgbClr>
              </a:solidFill>
              <a:prstDash val="sysDash"/>
              <a:miter lim="800000"/>
            </a:ln>
            <a:effectLst/>
          </p:spPr>
        </p:cxnSp>
        <p:cxnSp>
          <p:nvCxnSpPr>
            <p:cNvPr id="155" name="Straight Connector 154">
              <a:extLst>
                <a:ext uri="{FF2B5EF4-FFF2-40B4-BE49-F238E27FC236}">
                  <a16:creationId xmlns:a16="http://schemas.microsoft.com/office/drawing/2014/main" id="{A29C6472-9C43-C43B-5925-581EDBE65B79}"/>
                </a:ext>
              </a:extLst>
            </p:cNvPr>
            <p:cNvCxnSpPr/>
            <p:nvPr/>
          </p:nvCxnSpPr>
          <p:spPr>
            <a:xfrm flipH="1">
              <a:off x="6358566" y="3256039"/>
              <a:ext cx="465891" cy="26342"/>
            </a:xfrm>
            <a:prstGeom prst="line">
              <a:avLst/>
            </a:prstGeom>
            <a:noFill/>
            <a:ln w="28575" cap="flat" cmpd="sng" algn="ctr">
              <a:solidFill>
                <a:srgbClr val="FFFFFF">
                  <a:lumMod val="85000"/>
                </a:srgbClr>
              </a:solidFill>
              <a:prstDash val="sysDash"/>
              <a:miter lim="800000"/>
            </a:ln>
            <a:effectLst/>
          </p:spPr>
        </p:cxnSp>
        <p:cxnSp>
          <p:nvCxnSpPr>
            <p:cNvPr id="156" name="Straight Connector 155">
              <a:extLst>
                <a:ext uri="{FF2B5EF4-FFF2-40B4-BE49-F238E27FC236}">
                  <a16:creationId xmlns:a16="http://schemas.microsoft.com/office/drawing/2014/main" id="{C05A347F-BDC5-212F-C414-1B628F575D39}"/>
                </a:ext>
              </a:extLst>
            </p:cNvPr>
            <p:cNvCxnSpPr/>
            <p:nvPr/>
          </p:nvCxnSpPr>
          <p:spPr>
            <a:xfrm flipV="1">
              <a:off x="4760298" y="3059600"/>
              <a:ext cx="249744" cy="451358"/>
            </a:xfrm>
            <a:prstGeom prst="line">
              <a:avLst/>
            </a:prstGeom>
            <a:noFill/>
            <a:ln w="28575" cap="flat" cmpd="sng" algn="ctr">
              <a:solidFill>
                <a:srgbClr val="FFFFFF">
                  <a:lumMod val="85000"/>
                </a:srgbClr>
              </a:solidFill>
              <a:prstDash val="solid"/>
              <a:miter lim="800000"/>
            </a:ln>
            <a:effectLst/>
          </p:spPr>
        </p:cxnSp>
        <p:cxnSp>
          <p:nvCxnSpPr>
            <p:cNvPr id="157" name="Straight Connector 156">
              <a:extLst>
                <a:ext uri="{FF2B5EF4-FFF2-40B4-BE49-F238E27FC236}">
                  <a16:creationId xmlns:a16="http://schemas.microsoft.com/office/drawing/2014/main" id="{1D0ECA07-D546-B295-F9A5-6EFC24DEE7B0}"/>
                </a:ext>
              </a:extLst>
            </p:cNvPr>
            <p:cNvCxnSpPr/>
            <p:nvPr/>
          </p:nvCxnSpPr>
          <p:spPr>
            <a:xfrm flipV="1">
              <a:off x="5676294" y="2533733"/>
              <a:ext cx="299398" cy="176725"/>
            </a:xfrm>
            <a:prstGeom prst="line">
              <a:avLst/>
            </a:prstGeom>
            <a:noFill/>
            <a:ln w="28575" cap="flat" cmpd="sng" algn="ctr">
              <a:solidFill>
                <a:srgbClr val="FFFFFF">
                  <a:lumMod val="85000"/>
                </a:srgbClr>
              </a:solidFill>
              <a:prstDash val="sysDash"/>
              <a:miter lim="800000"/>
            </a:ln>
            <a:effectLst/>
          </p:spPr>
        </p:cxnSp>
        <p:cxnSp>
          <p:nvCxnSpPr>
            <p:cNvPr id="158" name="Straight Connector 157">
              <a:extLst>
                <a:ext uri="{FF2B5EF4-FFF2-40B4-BE49-F238E27FC236}">
                  <a16:creationId xmlns:a16="http://schemas.microsoft.com/office/drawing/2014/main" id="{68023745-3705-F6FA-FF02-D59E00F25500}"/>
                </a:ext>
              </a:extLst>
            </p:cNvPr>
            <p:cNvCxnSpPr/>
            <p:nvPr/>
          </p:nvCxnSpPr>
          <p:spPr>
            <a:xfrm flipH="1">
              <a:off x="5972211" y="2593169"/>
              <a:ext cx="62917" cy="538717"/>
            </a:xfrm>
            <a:prstGeom prst="line">
              <a:avLst/>
            </a:prstGeom>
            <a:noFill/>
            <a:ln w="28575" cap="flat" cmpd="sng" algn="ctr">
              <a:solidFill>
                <a:srgbClr val="FFFFFF">
                  <a:lumMod val="85000"/>
                </a:srgbClr>
              </a:solidFill>
              <a:prstDash val="sysDash"/>
              <a:miter lim="800000"/>
            </a:ln>
            <a:effectLst/>
          </p:spPr>
        </p:cxnSp>
        <p:cxnSp>
          <p:nvCxnSpPr>
            <p:cNvPr id="159" name="Straight Connector 158">
              <a:extLst>
                <a:ext uri="{FF2B5EF4-FFF2-40B4-BE49-F238E27FC236}">
                  <a16:creationId xmlns:a16="http://schemas.microsoft.com/office/drawing/2014/main" id="{51355472-6125-4F52-C301-6D6A08D204CC}"/>
                </a:ext>
              </a:extLst>
            </p:cNvPr>
            <p:cNvCxnSpPr/>
            <p:nvPr/>
          </p:nvCxnSpPr>
          <p:spPr>
            <a:xfrm>
              <a:off x="6094564" y="2533733"/>
              <a:ext cx="503769" cy="29838"/>
            </a:xfrm>
            <a:prstGeom prst="line">
              <a:avLst/>
            </a:prstGeom>
            <a:noFill/>
            <a:ln w="28575" cap="flat" cmpd="sng" algn="ctr">
              <a:solidFill>
                <a:srgbClr val="FFFFFF">
                  <a:lumMod val="85000"/>
                </a:srgbClr>
              </a:solidFill>
              <a:prstDash val="sysDash"/>
              <a:miter lim="800000"/>
            </a:ln>
            <a:effectLst/>
          </p:spPr>
        </p:cxnSp>
        <p:cxnSp>
          <p:nvCxnSpPr>
            <p:cNvPr id="160" name="Straight Connector 159">
              <a:extLst>
                <a:ext uri="{FF2B5EF4-FFF2-40B4-BE49-F238E27FC236}">
                  <a16:creationId xmlns:a16="http://schemas.microsoft.com/office/drawing/2014/main" id="{4F1DE8CB-60A9-38D7-830C-83DAD21C6A7D}"/>
                </a:ext>
              </a:extLst>
            </p:cNvPr>
            <p:cNvCxnSpPr/>
            <p:nvPr/>
          </p:nvCxnSpPr>
          <p:spPr>
            <a:xfrm>
              <a:off x="6436018" y="3777696"/>
              <a:ext cx="292364" cy="48781"/>
            </a:xfrm>
            <a:prstGeom prst="line">
              <a:avLst/>
            </a:prstGeom>
            <a:noFill/>
            <a:ln w="28575" cap="flat" cmpd="sng" algn="ctr">
              <a:solidFill>
                <a:srgbClr val="FFFFFF">
                  <a:lumMod val="85000"/>
                </a:srgbClr>
              </a:solidFill>
              <a:prstDash val="solid"/>
              <a:miter lim="800000"/>
            </a:ln>
            <a:effectLst/>
          </p:spPr>
        </p:cxnSp>
        <p:cxnSp>
          <p:nvCxnSpPr>
            <p:cNvPr id="161" name="Straight Connector 160">
              <a:extLst>
                <a:ext uri="{FF2B5EF4-FFF2-40B4-BE49-F238E27FC236}">
                  <a16:creationId xmlns:a16="http://schemas.microsoft.com/office/drawing/2014/main" id="{BCA5D20C-827D-7B2C-D8DB-DAB75FAAC549}"/>
                </a:ext>
              </a:extLst>
            </p:cNvPr>
            <p:cNvCxnSpPr/>
            <p:nvPr/>
          </p:nvCxnSpPr>
          <p:spPr>
            <a:xfrm flipH="1">
              <a:off x="6528662" y="3868505"/>
              <a:ext cx="217128" cy="104424"/>
            </a:xfrm>
            <a:prstGeom prst="line">
              <a:avLst/>
            </a:prstGeom>
            <a:noFill/>
            <a:ln w="28575" cap="flat" cmpd="sng" algn="ctr">
              <a:solidFill>
                <a:srgbClr val="FFFFFF">
                  <a:lumMod val="85000"/>
                </a:srgbClr>
              </a:solidFill>
              <a:prstDash val="solid"/>
              <a:miter lim="800000"/>
            </a:ln>
            <a:effectLst/>
          </p:spPr>
        </p:cxnSp>
        <p:cxnSp>
          <p:nvCxnSpPr>
            <p:cNvPr id="162" name="Straight Connector 161">
              <a:extLst>
                <a:ext uri="{FF2B5EF4-FFF2-40B4-BE49-F238E27FC236}">
                  <a16:creationId xmlns:a16="http://schemas.microsoft.com/office/drawing/2014/main" id="{B8EE0677-D574-8008-51B4-9CD1283ABB23}"/>
                </a:ext>
              </a:extLst>
            </p:cNvPr>
            <p:cNvCxnSpPr/>
            <p:nvPr/>
          </p:nvCxnSpPr>
          <p:spPr>
            <a:xfrm flipV="1">
              <a:off x="6847254" y="3720081"/>
              <a:ext cx="211988" cy="106396"/>
            </a:xfrm>
            <a:prstGeom prst="line">
              <a:avLst/>
            </a:prstGeom>
            <a:noFill/>
            <a:ln w="28575" cap="flat" cmpd="sng" algn="ctr">
              <a:solidFill>
                <a:srgbClr val="FFFFFF">
                  <a:lumMod val="85000"/>
                </a:srgbClr>
              </a:solidFill>
              <a:prstDash val="solid"/>
              <a:miter lim="800000"/>
            </a:ln>
            <a:effectLst/>
          </p:spPr>
        </p:cxnSp>
        <p:cxnSp>
          <p:nvCxnSpPr>
            <p:cNvPr id="163" name="Straight Connector 162">
              <a:extLst>
                <a:ext uri="{FF2B5EF4-FFF2-40B4-BE49-F238E27FC236}">
                  <a16:creationId xmlns:a16="http://schemas.microsoft.com/office/drawing/2014/main" id="{0F1B8211-2FF4-6C27-FA36-9CB5B122BBB4}"/>
                </a:ext>
              </a:extLst>
            </p:cNvPr>
            <p:cNvCxnSpPr/>
            <p:nvPr/>
          </p:nvCxnSpPr>
          <p:spPr>
            <a:xfrm flipV="1">
              <a:off x="6542053" y="3992576"/>
              <a:ext cx="328732" cy="12682"/>
            </a:xfrm>
            <a:prstGeom prst="line">
              <a:avLst/>
            </a:prstGeom>
            <a:noFill/>
            <a:ln w="28575" cap="flat" cmpd="sng" algn="ctr">
              <a:solidFill>
                <a:srgbClr val="FFFFFF">
                  <a:lumMod val="85000"/>
                </a:srgbClr>
              </a:solidFill>
              <a:prstDash val="solid"/>
              <a:miter lim="800000"/>
            </a:ln>
            <a:effectLst/>
          </p:spPr>
        </p:cxnSp>
        <p:cxnSp>
          <p:nvCxnSpPr>
            <p:cNvPr id="164" name="Straight Connector 163">
              <a:extLst>
                <a:ext uri="{FF2B5EF4-FFF2-40B4-BE49-F238E27FC236}">
                  <a16:creationId xmlns:a16="http://schemas.microsoft.com/office/drawing/2014/main" id="{24E5923B-0288-287A-C2D0-E4460DA80C5F}"/>
                </a:ext>
              </a:extLst>
            </p:cNvPr>
            <p:cNvCxnSpPr/>
            <p:nvPr/>
          </p:nvCxnSpPr>
          <p:spPr>
            <a:xfrm>
              <a:off x="5724610" y="4596106"/>
              <a:ext cx="810171" cy="680485"/>
            </a:xfrm>
            <a:prstGeom prst="line">
              <a:avLst/>
            </a:prstGeom>
            <a:noFill/>
            <a:ln w="28575" cap="flat" cmpd="sng" algn="ctr">
              <a:solidFill>
                <a:srgbClr val="FFFFFF">
                  <a:lumMod val="85000"/>
                </a:srgbClr>
              </a:solidFill>
              <a:prstDash val="solid"/>
              <a:miter lim="800000"/>
            </a:ln>
            <a:effectLst/>
          </p:spPr>
        </p:cxnSp>
        <p:cxnSp>
          <p:nvCxnSpPr>
            <p:cNvPr id="165" name="Straight Connector 164">
              <a:extLst>
                <a:ext uri="{FF2B5EF4-FFF2-40B4-BE49-F238E27FC236}">
                  <a16:creationId xmlns:a16="http://schemas.microsoft.com/office/drawing/2014/main" id="{125F0388-89DC-3779-7DC1-E1C4B61C8BFF}"/>
                </a:ext>
              </a:extLst>
            </p:cNvPr>
            <p:cNvCxnSpPr/>
            <p:nvPr/>
          </p:nvCxnSpPr>
          <p:spPr>
            <a:xfrm>
              <a:off x="6088640" y="4403747"/>
              <a:ext cx="488169" cy="855436"/>
            </a:xfrm>
            <a:prstGeom prst="line">
              <a:avLst/>
            </a:prstGeom>
            <a:noFill/>
            <a:ln w="28575" cap="flat" cmpd="sng" algn="ctr">
              <a:solidFill>
                <a:srgbClr val="FFFFFF">
                  <a:lumMod val="85000"/>
                </a:srgbClr>
              </a:solidFill>
              <a:prstDash val="solid"/>
              <a:miter lim="800000"/>
            </a:ln>
            <a:effectLst/>
          </p:spPr>
        </p:cxnSp>
        <p:cxnSp>
          <p:nvCxnSpPr>
            <p:cNvPr id="166" name="Straight Connector 165">
              <a:extLst>
                <a:ext uri="{FF2B5EF4-FFF2-40B4-BE49-F238E27FC236}">
                  <a16:creationId xmlns:a16="http://schemas.microsoft.com/office/drawing/2014/main" id="{8E916F10-38FF-1C84-F781-D90948B6A3E1}"/>
                </a:ext>
              </a:extLst>
            </p:cNvPr>
            <p:cNvCxnSpPr/>
            <p:nvPr/>
          </p:nvCxnSpPr>
          <p:spPr>
            <a:xfrm flipV="1">
              <a:off x="2777875" y="5727044"/>
              <a:ext cx="909339" cy="185844"/>
            </a:xfrm>
            <a:prstGeom prst="line">
              <a:avLst/>
            </a:prstGeom>
            <a:noFill/>
            <a:ln w="28575" cap="flat" cmpd="sng" algn="ctr">
              <a:solidFill>
                <a:srgbClr val="FFFFFF">
                  <a:lumMod val="85000"/>
                </a:srgbClr>
              </a:solidFill>
              <a:prstDash val="solid"/>
              <a:miter lim="800000"/>
            </a:ln>
            <a:effectLst/>
          </p:spPr>
        </p:cxnSp>
      </p:grpSp>
      <p:grpSp>
        <p:nvGrpSpPr>
          <p:cNvPr id="167" name="Group 166">
            <a:extLst>
              <a:ext uri="{FF2B5EF4-FFF2-40B4-BE49-F238E27FC236}">
                <a16:creationId xmlns:a16="http://schemas.microsoft.com/office/drawing/2014/main" id="{411FABE5-E757-74E4-0CAF-55D4CCEAB08C}"/>
              </a:ext>
            </a:extLst>
          </p:cNvPr>
          <p:cNvGrpSpPr/>
          <p:nvPr/>
        </p:nvGrpSpPr>
        <p:grpSpPr>
          <a:xfrm>
            <a:off x="859123" y="624944"/>
            <a:ext cx="6916058" cy="5273324"/>
            <a:chOff x="2395759" y="623235"/>
            <a:chExt cx="6916058" cy="5273324"/>
          </a:xfrm>
        </p:grpSpPr>
        <p:sp>
          <p:nvSpPr>
            <p:cNvPr id="168" name="TextBox 167">
              <a:extLst>
                <a:ext uri="{FF2B5EF4-FFF2-40B4-BE49-F238E27FC236}">
                  <a16:creationId xmlns:a16="http://schemas.microsoft.com/office/drawing/2014/main" id="{393F69E5-4CCF-0010-DB4B-56B6AE994007}"/>
                </a:ext>
              </a:extLst>
            </p:cNvPr>
            <p:cNvSpPr txBox="1"/>
            <p:nvPr/>
          </p:nvSpPr>
          <p:spPr>
            <a:xfrm>
              <a:off x="5148852" y="4054317"/>
              <a:ext cx="361736" cy="121330"/>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Geneva</a:t>
              </a:r>
            </a:p>
          </p:txBody>
        </p:sp>
        <p:sp>
          <p:nvSpPr>
            <p:cNvPr id="169" name="TextBox 168">
              <a:extLst>
                <a:ext uri="{FF2B5EF4-FFF2-40B4-BE49-F238E27FC236}">
                  <a16:creationId xmlns:a16="http://schemas.microsoft.com/office/drawing/2014/main" id="{1458AF1E-B058-AD7A-662A-A85797480ABC}"/>
                </a:ext>
              </a:extLst>
            </p:cNvPr>
            <p:cNvSpPr txBox="1"/>
            <p:nvPr/>
          </p:nvSpPr>
          <p:spPr>
            <a:xfrm>
              <a:off x="2969691" y="1293116"/>
              <a:ext cx="459818" cy="173189"/>
            </a:xfrm>
            <a:prstGeom prst="rect">
              <a:avLst/>
            </a:prstGeom>
            <a:noFill/>
          </p:spPr>
          <p:txBody>
            <a:bodyPr wrap="square" lIns="0" tIns="0" rIns="0" bIns="0" rtlCol="0" anchor="ctr" anchorCtr="0">
              <a:noAutofit/>
            </a:bodyPr>
            <a:lstStyle/>
            <a:p>
              <a:pPr algn="ctr"/>
              <a:r>
                <a:rPr lang="en-US" sz="600" dirty="0">
                  <a:solidFill>
                    <a:schemeClr val="tx1">
                      <a:lumMod val="50000"/>
                      <a:lumOff val="50000"/>
                    </a:schemeClr>
                  </a:solidFill>
                  <a:latin typeface="Arial Nova"/>
                </a:rPr>
                <a:t>Glasgow</a:t>
              </a:r>
            </a:p>
          </p:txBody>
        </p:sp>
        <p:sp>
          <p:nvSpPr>
            <p:cNvPr id="170" name="TextBox 169">
              <a:extLst>
                <a:ext uri="{FF2B5EF4-FFF2-40B4-BE49-F238E27FC236}">
                  <a16:creationId xmlns:a16="http://schemas.microsoft.com/office/drawing/2014/main" id="{D51063C8-4ACF-D730-7A57-02C33EE294F9}"/>
                </a:ext>
              </a:extLst>
            </p:cNvPr>
            <p:cNvSpPr txBox="1"/>
            <p:nvPr/>
          </p:nvSpPr>
          <p:spPr>
            <a:xfrm>
              <a:off x="3863649" y="1451094"/>
              <a:ext cx="431942" cy="181481"/>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Edinburgh</a:t>
              </a:r>
            </a:p>
          </p:txBody>
        </p:sp>
        <p:sp>
          <p:nvSpPr>
            <p:cNvPr id="171" name="TextBox 170">
              <a:extLst>
                <a:ext uri="{FF2B5EF4-FFF2-40B4-BE49-F238E27FC236}">
                  <a16:creationId xmlns:a16="http://schemas.microsoft.com/office/drawing/2014/main" id="{324EC097-8582-50D6-F59E-C4A3CBFD772D}"/>
                </a:ext>
              </a:extLst>
            </p:cNvPr>
            <p:cNvSpPr txBox="1"/>
            <p:nvPr/>
          </p:nvSpPr>
          <p:spPr>
            <a:xfrm>
              <a:off x="4182595" y="1783535"/>
              <a:ext cx="405009" cy="181481"/>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Newcastle</a:t>
              </a:r>
            </a:p>
          </p:txBody>
        </p:sp>
        <p:sp>
          <p:nvSpPr>
            <p:cNvPr id="172" name="TextBox 171">
              <a:extLst>
                <a:ext uri="{FF2B5EF4-FFF2-40B4-BE49-F238E27FC236}">
                  <a16:creationId xmlns:a16="http://schemas.microsoft.com/office/drawing/2014/main" id="{1288C253-BA9C-946D-B35A-01B250E95BF0}"/>
                </a:ext>
              </a:extLst>
            </p:cNvPr>
            <p:cNvSpPr txBox="1"/>
            <p:nvPr/>
          </p:nvSpPr>
          <p:spPr>
            <a:xfrm>
              <a:off x="4219938" y="2121469"/>
              <a:ext cx="344777" cy="181481"/>
            </a:xfrm>
            <a:prstGeom prst="rect">
              <a:avLst/>
            </a:prstGeom>
            <a:noFill/>
          </p:spPr>
          <p:txBody>
            <a:bodyPr wrap="square" lIns="0" tIns="0" rIns="0" bIns="0" rtlCol="0" anchor="ctr" anchorCtr="0">
              <a:noAutofit/>
            </a:bodyPr>
            <a:lstStyle/>
            <a:p>
              <a:pPr algn="ctr"/>
              <a:r>
                <a:rPr lang="en-US" sz="600" dirty="0">
                  <a:solidFill>
                    <a:schemeClr val="tx1">
                      <a:lumMod val="50000"/>
                      <a:lumOff val="50000"/>
                    </a:schemeClr>
                  </a:solidFill>
                  <a:latin typeface="Arial Nova"/>
                </a:rPr>
                <a:t>Leeds</a:t>
              </a:r>
            </a:p>
          </p:txBody>
        </p:sp>
        <p:sp>
          <p:nvSpPr>
            <p:cNvPr id="173" name="TextBox 172">
              <a:extLst>
                <a:ext uri="{FF2B5EF4-FFF2-40B4-BE49-F238E27FC236}">
                  <a16:creationId xmlns:a16="http://schemas.microsoft.com/office/drawing/2014/main" id="{12B2DACD-70A5-9DC6-956A-8B343344076C}"/>
                </a:ext>
              </a:extLst>
            </p:cNvPr>
            <p:cNvSpPr txBox="1"/>
            <p:nvPr/>
          </p:nvSpPr>
          <p:spPr>
            <a:xfrm>
              <a:off x="4298865" y="2406820"/>
              <a:ext cx="305298" cy="142999"/>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WGC</a:t>
              </a:r>
            </a:p>
          </p:txBody>
        </p:sp>
        <p:sp>
          <p:nvSpPr>
            <p:cNvPr id="174" name="TextBox 173">
              <a:extLst>
                <a:ext uri="{FF2B5EF4-FFF2-40B4-BE49-F238E27FC236}">
                  <a16:creationId xmlns:a16="http://schemas.microsoft.com/office/drawing/2014/main" id="{1208212C-123D-7E31-D758-2EC4098526B0}"/>
                </a:ext>
              </a:extLst>
            </p:cNvPr>
            <p:cNvSpPr txBox="1"/>
            <p:nvPr/>
          </p:nvSpPr>
          <p:spPr>
            <a:xfrm>
              <a:off x="2818965" y="2191620"/>
              <a:ext cx="290746" cy="150067"/>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Dublin</a:t>
              </a:r>
            </a:p>
          </p:txBody>
        </p:sp>
        <p:sp>
          <p:nvSpPr>
            <p:cNvPr id="175" name="TextBox 174">
              <a:extLst>
                <a:ext uri="{FF2B5EF4-FFF2-40B4-BE49-F238E27FC236}">
                  <a16:creationId xmlns:a16="http://schemas.microsoft.com/office/drawing/2014/main" id="{44806CBE-0BC0-3E32-6247-C7A647C9054F}"/>
                </a:ext>
              </a:extLst>
            </p:cNvPr>
            <p:cNvSpPr txBox="1"/>
            <p:nvPr/>
          </p:nvSpPr>
          <p:spPr>
            <a:xfrm>
              <a:off x="3374108" y="2141883"/>
              <a:ext cx="558658"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Manchester</a:t>
              </a:r>
            </a:p>
          </p:txBody>
        </p:sp>
        <p:sp>
          <p:nvSpPr>
            <p:cNvPr id="176" name="TextBox 175">
              <a:extLst>
                <a:ext uri="{FF2B5EF4-FFF2-40B4-BE49-F238E27FC236}">
                  <a16:creationId xmlns:a16="http://schemas.microsoft.com/office/drawing/2014/main" id="{4DF95CBD-8AA6-0902-9413-5AEFF0A6C9C5}"/>
                </a:ext>
              </a:extLst>
            </p:cNvPr>
            <p:cNvSpPr txBox="1"/>
            <p:nvPr/>
          </p:nvSpPr>
          <p:spPr>
            <a:xfrm>
              <a:off x="3454961" y="2696825"/>
              <a:ext cx="558658"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Birmingham</a:t>
              </a:r>
            </a:p>
          </p:txBody>
        </p:sp>
        <p:sp>
          <p:nvSpPr>
            <p:cNvPr id="177" name="TextBox 176">
              <a:extLst>
                <a:ext uri="{FF2B5EF4-FFF2-40B4-BE49-F238E27FC236}">
                  <a16:creationId xmlns:a16="http://schemas.microsoft.com/office/drawing/2014/main" id="{291466A5-369D-353E-728B-A9D5ED00F0D4}"/>
                </a:ext>
              </a:extLst>
            </p:cNvPr>
            <p:cNvSpPr txBox="1"/>
            <p:nvPr/>
          </p:nvSpPr>
          <p:spPr>
            <a:xfrm>
              <a:off x="4258674" y="2637744"/>
              <a:ext cx="414691"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London</a:t>
              </a:r>
            </a:p>
          </p:txBody>
        </p:sp>
        <p:sp>
          <p:nvSpPr>
            <p:cNvPr id="178" name="TextBox 177">
              <a:extLst>
                <a:ext uri="{FF2B5EF4-FFF2-40B4-BE49-F238E27FC236}">
                  <a16:creationId xmlns:a16="http://schemas.microsoft.com/office/drawing/2014/main" id="{85899308-94B8-76ED-7A16-E22F5962BE85}"/>
                </a:ext>
              </a:extLst>
            </p:cNvPr>
            <p:cNvSpPr txBox="1"/>
            <p:nvPr/>
          </p:nvSpPr>
          <p:spPr>
            <a:xfrm>
              <a:off x="4379344" y="3469627"/>
              <a:ext cx="326047"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Paris</a:t>
              </a:r>
            </a:p>
          </p:txBody>
        </p:sp>
        <p:sp>
          <p:nvSpPr>
            <p:cNvPr id="179" name="TextBox 178">
              <a:extLst>
                <a:ext uri="{FF2B5EF4-FFF2-40B4-BE49-F238E27FC236}">
                  <a16:creationId xmlns:a16="http://schemas.microsoft.com/office/drawing/2014/main" id="{2484A3D3-0137-DBB1-E9F3-28B11EFBA1BA}"/>
                </a:ext>
              </a:extLst>
            </p:cNvPr>
            <p:cNvSpPr txBox="1"/>
            <p:nvPr/>
          </p:nvSpPr>
          <p:spPr>
            <a:xfrm>
              <a:off x="4729446" y="2816003"/>
              <a:ext cx="403255"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Brussels</a:t>
              </a:r>
            </a:p>
          </p:txBody>
        </p:sp>
        <p:sp>
          <p:nvSpPr>
            <p:cNvPr id="180" name="TextBox 179">
              <a:extLst>
                <a:ext uri="{FF2B5EF4-FFF2-40B4-BE49-F238E27FC236}">
                  <a16:creationId xmlns:a16="http://schemas.microsoft.com/office/drawing/2014/main" id="{2993988B-CFA7-DADC-C845-D25D4389D578}"/>
                </a:ext>
              </a:extLst>
            </p:cNvPr>
            <p:cNvSpPr txBox="1"/>
            <p:nvPr/>
          </p:nvSpPr>
          <p:spPr>
            <a:xfrm>
              <a:off x="4821868" y="2363123"/>
              <a:ext cx="537147"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Amsterdam</a:t>
              </a:r>
            </a:p>
          </p:txBody>
        </p:sp>
        <p:sp>
          <p:nvSpPr>
            <p:cNvPr id="181" name="TextBox 180">
              <a:extLst>
                <a:ext uri="{FF2B5EF4-FFF2-40B4-BE49-F238E27FC236}">
                  <a16:creationId xmlns:a16="http://schemas.microsoft.com/office/drawing/2014/main" id="{A67B5499-1F1C-84B0-46DC-D48168ECDED9}"/>
                </a:ext>
              </a:extLst>
            </p:cNvPr>
            <p:cNvSpPr txBox="1"/>
            <p:nvPr/>
          </p:nvSpPr>
          <p:spPr>
            <a:xfrm>
              <a:off x="5208477" y="2755348"/>
              <a:ext cx="410308" cy="119317"/>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Dusseldorf</a:t>
              </a:r>
            </a:p>
          </p:txBody>
        </p:sp>
        <p:sp>
          <p:nvSpPr>
            <p:cNvPr id="182" name="TextBox 181">
              <a:extLst>
                <a:ext uri="{FF2B5EF4-FFF2-40B4-BE49-F238E27FC236}">
                  <a16:creationId xmlns:a16="http://schemas.microsoft.com/office/drawing/2014/main" id="{AE1FC986-ACDE-E5A8-5ABA-1E0FB955836C}"/>
                </a:ext>
              </a:extLst>
            </p:cNvPr>
            <p:cNvSpPr txBox="1"/>
            <p:nvPr/>
          </p:nvSpPr>
          <p:spPr>
            <a:xfrm>
              <a:off x="5510264" y="3072164"/>
              <a:ext cx="431924"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Frankfurt</a:t>
              </a:r>
            </a:p>
          </p:txBody>
        </p:sp>
        <p:sp>
          <p:nvSpPr>
            <p:cNvPr id="183" name="TextBox 182">
              <a:extLst>
                <a:ext uri="{FF2B5EF4-FFF2-40B4-BE49-F238E27FC236}">
                  <a16:creationId xmlns:a16="http://schemas.microsoft.com/office/drawing/2014/main" id="{E9BDFCBA-C61F-B395-CE73-7AACFF6D88F6}"/>
                </a:ext>
              </a:extLst>
            </p:cNvPr>
            <p:cNvSpPr txBox="1"/>
            <p:nvPr/>
          </p:nvSpPr>
          <p:spPr>
            <a:xfrm>
              <a:off x="5066337" y="3397502"/>
              <a:ext cx="456211" cy="11345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Luxembourg</a:t>
              </a:r>
            </a:p>
          </p:txBody>
        </p:sp>
        <p:sp>
          <p:nvSpPr>
            <p:cNvPr id="184" name="TextBox 183">
              <a:extLst>
                <a:ext uri="{FF2B5EF4-FFF2-40B4-BE49-F238E27FC236}">
                  <a16:creationId xmlns:a16="http://schemas.microsoft.com/office/drawing/2014/main" id="{096DBB24-212A-DC60-DB41-F5988D2EB5B3}"/>
                </a:ext>
              </a:extLst>
            </p:cNvPr>
            <p:cNvSpPr txBox="1"/>
            <p:nvPr/>
          </p:nvSpPr>
          <p:spPr>
            <a:xfrm>
              <a:off x="6126737" y="3071849"/>
              <a:ext cx="324816"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NUE</a:t>
              </a:r>
            </a:p>
          </p:txBody>
        </p:sp>
        <p:sp>
          <p:nvSpPr>
            <p:cNvPr id="185" name="TextBox 184">
              <a:extLst>
                <a:ext uri="{FF2B5EF4-FFF2-40B4-BE49-F238E27FC236}">
                  <a16:creationId xmlns:a16="http://schemas.microsoft.com/office/drawing/2014/main" id="{6A0FC091-87E3-402D-D46B-3F93A8C8885B}"/>
                </a:ext>
              </a:extLst>
            </p:cNvPr>
            <p:cNvSpPr txBox="1"/>
            <p:nvPr/>
          </p:nvSpPr>
          <p:spPr>
            <a:xfrm>
              <a:off x="6449099" y="3559702"/>
              <a:ext cx="290883"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Munich</a:t>
              </a:r>
            </a:p>
          </p:txBody>
        </p:sp>
        <p:sp>
          <p:nvSpPr>
            <p:cNvPr id="186" name="TextBox 185">
              <a:extLst>
                <a:ext uri="{FF2B5EF4-FFF2-40B4-BE49-F238E27FC236}">
                  <a16:creationId xmlns:a16="http://schemas.microsoft.com/office/drawing/2014/main" id="{BCFF94BB-10D9-A2D2-48DA-B4011C475F73}"/>
                </a:ext>
              </a:extLst>
            </p:cNvPr>
            <p:cNvSpPr txBox="1"/>
            <p:nvPr/>
          </p:nvSpPr>
          <p:spPr>
            <a:xfrm>
              <a:off x="5949547" y="3359048"/>
              <a:ext cx="342857"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Stuttgart</a:t>
              </a:r>
            </a:p>
          </p:txBody>
        </p:sp>
        <p:sp>
          <p:nvSpPr>
            <p:cNvPr id="187" name="TextBox 186">
              <a:extLst>
                <a:ext uri="{FF2B5EF4-FFF2-40B4-BE49-F238E27FC236}">
                  <a16:creationId xmlns:a16="http://schemas.microsoft.com/office/drawing/2014/main" id="{9B510825-7FE0-0753-97C4-40E27BBD9397}"/>
                </a:ext>
              </a:extLst>
            </p:cNvPr>
            <p:cNvSpPr txBox="1"/>
            <p:nvPr/>
          </p:nvSpPr>
          <p:spPr>
            <a:xfrm>
              <a:off x="5933328" y="3744364"/>
              <a:ext cx="223245"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WEI</a:t>
              </a:r>
            </a:p>
          </p:txBody>
        </p:sp>
        <p:sp>
          <p:nvSpPr>
            <p:cNvPr id="188" name="TextBox 187">
              <a:extLst>
                <a:ext uri="{FF2B5EF4-FFF2-40B4-BE49-F238E27FC236}">
                  <a16:creationId xmlns:a16="http://schemas.microsoft.com/office/drawing/2014/main" id="{0827FD28-2A6E-DE07-DBDE-04181F35E80E}"/>
                </a:ext>
              </a:extLst>
            </p:cNvPr>
            <p:cNvSpPr txBox="1"/>
            <p:nvPr/>
          </p:nvSpPr>
          <p:spPr>
            <a:xfrm>
              <a:off x="5056372" y="3683412"/>
              <a:ext cx="454301" cy="154175"/>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Strasbourg</a:t>
              </a:r>
            </a:p>
          </p:txBody>
        </p:sp>
        <p:sp>
          <p:nvSpPr>
            <p:cNvPr id="189" name="TextBox 188">
              <a:extLst>
                <a:ext uri="{FF2B5EF4-FFF2-40B4-BE49-F238E27FC236}">
                  <a16:creationId xmlns:a16="http://schemas.microsoft.com/office/drawing/2014/main" id="{444D15C1-E19B-A81B-6BF9-806DAC2D4340}"/>
                </a:ext>
              </a:extLst>
            </p:cNvPr>
            <p:cNvSpPr txBox="1"/>
            <p:nvPr/>
          </p:nvSpPr>
          <p:spPr>
            <a:xfrm>
              <a:off x="4925619" y="4248387"/>
              <a:ext cx="236908"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Lyon</a:t>
              </a:r>
            </a:p>
          </p:txBody>
        </p:sp>
        <p:sp>
          <p:nvSpPr>
            <p:cNvPr id="190" name="TextBox 189">
              <a:extLst>
                <a:ext uri="{FF2B5EF4-FFF2-40B4-BE49-F238E27FC236}">
                  <a16:creationId xmlns:a16="http://schemas.microsoft.com/office/drawing/2014/main" id="{E252CB74-BC9D-03D6-42D6-2C2EC5D5A1DA}"/>
                </a:ext>
              </a:extLst>
            </p:cNvPr>
            <p:cNvSpPr txBox="1"/>
            <p:nvPr/>
          </p:nvSpPr>
          <p:spPr>
            <a:xfrm>
              <a:off x="5492746" y="3886013"/>
              <a:ext cx="294365" cy="136941"/>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Zurich</a:t>
              </a:r>
            </a:p>
          </p:txBody>
        </p:sp>
        <p:sp>
          <p:nvSpPr>
            <p:cNvPr id="191" name="TextBox 190">
              <a:extLst>
                <a:ext uri="{FF2B5EF4-FFF2-40B4-BE49-F238E27FC236}">
                  <a16:creationId xmlns:a16="http://schemas.microsoft.com/office/drawing/2014/main" id="{095AB551-3211-B268-1969-1F74C9D9AE70}"/>
                </a:ext>
              </a:extLst>
            </p:cNvPr>
            <p:cNvSpPr txBox="1"/>
            <p:nvPr/>
          </p:nvSpPr>
          <p:spPr>
            <a:xfrm>
              <a:off x="6108244" y="4349489"/>
              <a:ext cx="284563" cy="133520"/>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Milan</a:t>
              </a:r>
            </a:p>
          </p:txBody>
        </p:sp>
        <p:sp>
          <p:nvSpPr>
            <p:cNvPr id="192" name="TextBox 191">
              <a:extLst>
                <a:ext uri="{FF2B5EF4-FFF2-40B4-BE49-F238E27FC236}">
                  <a16:creationId xmlns:a16="http://schemas.microsoft.com/office/drawing/2014/main" id="{2A43D696-749B-2606-EC05-EDAE2FC8ADEC}"/>
                </a:ext>
              </a:extLst>
            </p:cNvPr>
            <p:cNvSpPr txBox="1"/>
            <p:nvPr/>
          </p:nvSpPr>
          <p:spPr>
            <a:xfrm>
              <a:off x="5487134" y="4632151"/>
              <a:ext cx="361736"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Turin</a:t>
              </a:r>
            </a:p>
          </p:txBody>
        </p:sp>
        <p:sp>
          <p:nvSpPr>
            <p:cNvPr id="193" name="TextBox 192">
              <a:extLst>
                <a:ext uri="{FF2B5EF4-FFF2-40B4-BE49-F238E27FC236}">
                  <a16:creationId xmlns:a16="http://schemas.microsoft.com/office/drawing/2014/main" id="{42A340E1-BB29-EEC0-061F-1FFF52F35F21}"/>
                </a:ext>
              </a:extLst>
            </p:cNvPr>
            <p:cNvSpPr txBox="1"/>
            <p:nvPr/>
          </p:nvSpPr>
          <p:spPr>
            <a:xfrm>
              <a:off x="5117927" y="4963166"/>
              <a:ext cx="433624"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Marseille</a:t>
              </a:r>
            </a:p>
          </p:txBody>
        </p:sp>
        <p:sp>
          <p:nvSpPr>
            <p:cNvPr id="194" name="TextBox 193">
              <a:extLst>
                <a:ext uri="{FF2B5EF4-FFF2-40B4-BE49-F238E27FC236}">
                  <a16:creationId xmlns:a16="http://schemas.microsoft.com/office/drawing/2014/main" id="{2F80997C-463B-0EA2-36C5-5292814171AB}"/>
                </a:ext>
              </a:extLst>
            </p:cNvPr>
            <p:cNvSpPr txBox="1"/>
            <p:nvPr/>
          </p:nvSpPr>
          <p:spPr>
            <a:xfrm>
              <a:off x="4648980" y="5347712"/>
              <a:ext cx="401006" cy="134732"/>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Barcelona</a:t>
              </a:r>
            </a:p>
          </p:txBody>
        </p:sp>
        <p:sp>
          <p:nvSpPr>
            <p:cNvPr id="195" name="TextBox 194">
              <a:extLst>
                <a:ext uri="{FF2B5EF4-FFF2-40B4-BE49-F238E27FC236}">
                  <a16:creationId xmlns:a16="http://schemas.microsoft.com/office/drawing/2014/main" id="{71F325CF-D4FF-87AC-587E-600C927D66B7}"/>
                </a:ext>
              </a:extLst>
            </p:cNvPr>
            <p:cNvSpPr txBox="1"/>
            <p:nvPr/>
          </p:nvSpPr>
          <p:spPr>
            <a:xfrm>
              <a:off x="4323704" y="5740713"/>
              <a:ext cx="361981"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Valencia</a:t>
              </a:r>
            </a:p>
          </p:txBody>
        </p:sp>
        <p:sp>
          <p:nvSpPr>
            <p:cNvPr id="196" name="TextBox 195">
              <a:extLst>
                <a:ext uri="{FF2B5EF4-FFF2-40B4-BE49-F238E27FC236}">
                  <a16:creationId xmlns:a16="http://schemas.microsoft.com/office/drawing/2014/main" id="{34FA2C60-E692-476D-31F5-85DBE2C47646}"/>
                </a:ext>
              </a:extLst>
            </p:cNvPr>
            <p:cNvSpPr txBox="1"/>
            <p:nvPr/>
          </p:nvSpPr>
          <p:spPr>
            <a:xfrm>
              <a:off x="3580354" y="5724379"/>
              <a:ext cx="341148"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Madrid</a:t>
              </a:r>
            </a:p>
          </p:txBody>
        </p:sp>
        <p:sp>
          <p:nvSpPr>
            <p:cNvPr id="197" name="TextBox 196">
              <a:extLst>
                <a:ext uri="{FF2B5EF4-FFF2-40B4-BE49-F238E27FC236}">
                  <a16:creationId xmlns:a16="http://schemas.microsoft.com/office/drawing/2014/main" id="{82B62AC7-EBF4-8CAA-FA76-6405B9AFD48B}"/>
                </a:ext>
              </a:extLst>
            </p:cNvPr>
            <p:cNvSpPr txBox="1"/>
            <p:nvPr/>
          </p:nvSpPr>
          <p:spPr>
            <a:xfrm>
              <a:off x="3832887" y="5064096"/>
              <a:ext cx="379878"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Zaragoza</a:t>
              </a:r>
            </a:p>
          </p:txBody>
        </p:sp>
        <p:sp>
          <p:nvSpPr>
            <p:cNvPr id="198" name="TextBox 197">
              <a:extLst>
                <a:ext uri="{FF2B5EF4-FFF2-40B4-BE49-F238E27FC236}">
                  <a16:creationId xmlns:a16="http://schemas.microsoft.com/office/drawing/2014/main" id="{E17BA666-31C4-6647-2549-445BE1576A8B}"/>
                </a:ext>
              </a:extLst>
            </p:cNvPr>
            <p:cNvSpPr txBox="1"/>
            <p:nvPr/>
          </p:nvSpPr>
          <p:spPr>
            <a:xfrm>
              <a:off x="4083667" y="4791441"/>
              <a:ext cx="365218"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Toulouse</a:t>
              </a:r>
            </a:p>
          </p:txBody>
        </p:sp>
        <p:sp>
          <p:nvSpPr>
            <p:cNvPr id="199" name="TextBox 198">
              <a:extLst>
                <a:ext uri="{FF2B5EF4-FFF2-40B4-BE49-F238E27FC236}">
                  <a16:creationId xmlns:a16="http://schemas.microsoft.com/office/drawing/2014/main" id="{29EFDD5A-AA4E-2C3B-CE89-7887734DD1DE}"/>
                </a:ext>
              </a:extLst>
            </p:cNvPr>
            <p:cNvSpPr txBox="1"/>
            <p:nvPr/>
          </p:nvSpPr>
          <p:spPr>
            <a:xfrm>
              <a:off x="3763012" y="4341299"/>
              <a:ext cx="427355"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Bordeaux</a:t>
              </a:r>
            </a:p>
          </p:txBody>
        </p:sp>
        <p:sp>
          <p:nvSpPr>
            <p:cNvPr id="200" name="TextBox 199">
              <a:extLst>
                <a:ext uri="{FF2B5EF4-FFF2-40B4-BE49-F238E27FC236}">
                  <a16:creationId xmlns:a16="http://schemas.microsoft.com/office/drawing/2014/main" id="{2A256C8F-29DC-4EE5-E38B-E539452BC84E}"/>
                </a:ext>
              </a:extLst>
            </p:cNvPr>
            <p:cNvSpPr txBox="1"/>
            <p:nvPr/>
          </p:nvSpPr>
          <p:spPr>
            <a:xfrm>
              <a:off x="3217444" y="4667327"/>
              <a:ext cx="399257"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Bilbao</a:t>
              </a:r>
            </a:p>
          </p:txBody>
        </p:sp>
        <p:sp>
          <p:nvSpPr>
            <p:cNvPr id="201" name="TextBox 200">
              <a:extLst>
                <a:ext uri="{FF2B5EF4-FFF2-40B4-BE49-F238E27FC236}">
                  <a16:creationId xmlns:a16="http://schemas.microsoft.com/office/drawing/2014/main" id="{83986133-BFFE-9F6F-B806-9BB144BD3AD7}"/>
                </a:ext>
              </a:extLst>
            </p:cNvPr>
            <p:cNvSpPr txBox="1"/>
            <p:nvPr/>
          </p:nvSpPr>
          <p:spPr>
            <a:xfrm>
              <a:off x="2976344" y="5106925"/>
              <a:ext cx="399257"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err="1"/>
                <a:t>Mudarra</a:t>
              </a:r>
              <a:endParaRPr lang="en-US" sz="600" dirty="0"/>
            </a:p>
          </p:txBody>
        </p:sp>
        <p:sp>
          <p:nvSpPr>
            <p:cNvPr id="202" name="TextBox 201">
              <a:extLst>
                <a:ext uri="{FF2B5EF4-FFF2-40B4-BE49-F238E27FC236}">
                  <a16:creationId xmlns:a16="http://schemas.microsoft.com/office/drawing/2014/main" id="{ADB30261-3AA5-6C9E-3CDB-988F6EA50894}"/>
                </a:ext>
              </a:extLst>
            </p:cNvPr>
            <p:cNvSpPr txBox="1"/>
            <p:nvPr/>
          </p:nvSpPr>
          <p:spPr>
            <a:xfrm>
              <a:off x="2395759" y="5696693"/>
              <a:ext cx="399257"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Lisbon</a:t>
              </a:r>
            </a:p>
          </p:txBody>
        </p:sp>
        <p:sp>
          <p:nvSpPr>
            <p:cNvPr id="203" name="TextBox 202">
              <a:extLst>
                <a:ext uri="{FF2B5EF4-FFF2-40B4-BE49-F238E27FC236}">
                  <a16:creationId xmlns:a16="http://schemas.microsoft.com/office/drawing/2014/main" id="{08B1E750-9D95-B74A-C5EF-56BAFC5DEAA8}"/>
                </a:ext>
              </a:extLst>
            </p:cNvPr>
            <p:cNvSpPr txBox="1"/>
            <p:nvPr/>
          </p:nvSpPr>
          <p:spPr>
            <a:xfrm>
              <a:off x="5511242" y="2086963"/>
              <a:ext cx="395405"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Hamburg</a:t>
              </a:r>
            </a:p>
          </p:txBody>
        </p:sp>
        <p:sp>
          <p:nvSpPr>
            <p:cNvPr id="204" name="TextBox 203">
              <a:extLst>
                <a:ext uri="{FF2B5EF4-FFF2-40B4-BE49-F238E27FC236}">
                  <a16:creationId xmlns:a16="http://schemas.microsoft.com/office/drawing/2014/main" id="{DE08D9D8-79B8-CE18-2356-3F72127001DD}"/>
                </a:ext>
              </a:extLst>
            </p:cNvPr>
            <p:cNvSpPr txBox="1"/>
            <p:nvPr/>
          </p:nvSpPr>
          <p:spPr>
            <a:xfrm>
              <a:off x="6635778" y="2362483"/>
              <a:ext cx="307551"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Berlin</a:t>
              </a:r>
            </a:p>
          </p:txBody>
        </p:sp>
        <p:sp>
          <p:nvSpPr>
            <p:cNvPr id="205" name="TextBox 204">
              <a:extLst>
                <a:ext uri="{FF2B5EF4-FFF2-40B4-BE49-F238E27FC236}">
                  <a16:creationId xmlns:a16="http://schemas.microsoft.com/office/drawing/2014/main" id="{4899A94F-3FFF-E4F1-E6AF-FF2CE14F9E7B}"/>
                </a:ext>
              </a:extLst>
            </p:cNvPr>
            <p:cNvSpPr txBox="1"/>
            <p:nvPr/>
          </p:nvSpPr>
          <p:spPr>
            <a:xfrm>
              <a:off x="8076530" y="2401782"/>
              <a:ext cx="329324" cy="125569"/>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Warsaw</a:t>
              </a:r>
            </a:p>
          </p:txBody>
        </p:sp>
        <p:sp>
          <p:nvSpPr>
            <p:cNvPr id="206" name="TextBox 205">
              <a:extLst>
                <a:ext uri="{FF2B5EF4-FFF2-40B4-BE49-F238E27FC236}">
                  <a16:creationId xmlns:a16="http://schemas.microsoft.com/office/drawing/2014/main" id="{AF76415F-C3F4-1BE5-B84C-1F306429DDD7}"/>
                </a:ext>
              </a:extLst>
            </p:cNvPr>
            <p:cNvSpPr txBox="1"/>
            <p:nvPr/>
          </p:nvSpPr>
          <p:spPr>
            <a:xfrm>
              <a:off x="8051611" y="3065331"/>
              <a:ext cx="356260"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Krakow</a:t>
              </a:r>
            </a:p>
          </p:txBody>
        </p:sp>
        <p:sp>
          <p:nvSpPr>
            <p:cNvPr id="207" name="TextBox 206">
              <a:extLst>
                <a:ext uri="{FF2B5EF4-FFF2-40B4-BE49-F238E27FC236}">
                  <a16:creationId xmlns:a16="http://schemas.microsoft.com/office/drawing/2014/main" id="{D72C4EB7-2292-6315-514D-5D0C47AB1AD1}"/>
                </a:ext>
              </a:extLst>
            </p:cNvPr>
            <p:cNvSpPr txBox="1"/>
            <p:nvPr/>
          </p:nvSpPr>
          <p:spPr>
            <a:xfrm>
              <a:off x="6858782" y="2832098"/>
              <a:ext cx="339868"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Dresden</a:t>
              </a:r>
            </a:p>
          </p:txBody>
        </p:sp>
        <p:sp>
          <p:nvSpPr>
            <p:cNvPr id="208" name="TextBox 207">
              <a:extLst>
                <a:ext uri="{FF2B5EF4-FFF2-40B4-BE49-F238E27FC236}">
                  <a16:creationId xmlns:a16="http://schemas.microsoft.com/office/drawing/2014/main" id="{325758E1-12D1-FAEF-7026-B60DE3237EEC}"/>
                </a:ext>
              </a:extLst>
            </p:cNvPr>
            <p:cNvSpPr txBox="1"/>
            <p:nvPr/>
          </p:nvSpPr>
          <p:spPr>
            <a:xfrm>
              <a:off x="6942098" y="3152580"/>
              <a:ext cx="308910"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Prague</a:t>
              </a:r>
            </a:p>
          </p:txBody>
        </p:sp>
        <p:sp>
          <p:nvSpPr>
            <p:cNvPr id="209" name="TextBox 208">
              <a:extLst>
                <a:ext uri="{FF2B5EF4-FFF2-40B4-BE49-F238E27FC236}">
                  <a16:creationId xmlns:a16="http://schemas.microsoft.com/office/drawing/2014/main" id="{C026EFDA-0F62-0584-140F-8AF60A7999E6}"/>
                </a:ext>
              </a:extLst>
            </p:cNvPr>
            <p:cNvSpPr txBox="1"/>
            <p:nvPr/>
          </p:nvSpPr>
          <p:spPr>
            <a:xfrm>
              <a:off x="7222820" y="3429918"/>
              <a:ext cx="231191"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Brno</a:t>
              </a:r>
            </a:p>
          </p:txBody>
        </p:sp>
        <p:sp>
          <p:nvSpPr>
            <p:cNvPr id="210" name="TextBox 209">
              <a:extLst>
                <a:ext uri="{FF2B5EF4-FFF2-40B4-BE49-F238E27FC236}">
                  <a16:creationId xmlns:a16="http://schemas.microsoft.com/office/drawing/2014/main" id="{A3D27CAA-8022-38EF-0285-1ACF77EAD7AC}"/>
                </a:ext>
              </a:extLst>
            </p:cNvPr>
            <p:cNvSpPr txBox="1"/>
            <p:nvPr/>
          </p:nvSpPr>
          <p:spPr>
            <a:xfrm>
              <a:off x="6807766" y="3541577"/>
              <a:ext cx="331718" cy="135200"/>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Vienna</a:t>
              </a:r>
            </a:p>
          </p:txBody>
        </p:sp>
        <p:sp>
          <p:nvSpPr>
            <p:cNvPr id="211" name="TextBox 210">
              <a:extLst>
                <a:ext uri="{FF2B5EF4-FFF2-40B4-BE49-F238E27FC236}">
                  <a16:creationId xmlns:a16="http://schemas.microsoft.com/office/drawing/2014/main" id="{2F1A657B-D637-6D53-7245-5A3180F82B57}"/>
                </a:ext>
              </a:extLst>
            </p:cNvPr>
            <p:cNvSpPr txBox="1"/>
            <p:nvPr/>
          </p:nvSpPr>
          <p:spPr>
            <a:xfrm>
              <a:off x="7630589" y="3562281"/>
              <a:ext cx="401242"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Bratislava</a:t>
              </a:r>
            </a:p>
          </p:txBody>
        </p:sp>
        <p:sp>
          <p:nvSpPr>
            <p:cNvPr id="212" name="TextBox 211">
              <a:extLst>
                <a:ext uri="{FF2B5EF4-FFF2-40B4-BE49-F238E27FC236}">
                  <a16:creationId xmlns:a16="http://schemas.microsoft.com/office/drawing/2014/main" id="{FB358DC6-A7EC-40E8-7AD0-2A6AC1792522}"/>
                </a:ext>
              </a:extLst>
            </p:cNvPr>
            <p:cNvSpPr txBox="1"/>
            <p:nvPr/>
          </p:nvSpPr>
          <p:spPr>
            <a:xfrm>
              <a:off x="7927642" y="3805285"/>
              <a:ext cx="369307"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Budapest</a:t>
              </a:r>
            </a:p>
          </p:txBody>
        </p:sp>
        <p:sp>
          <p:nvSpPr>
            <p:cNvPr id="213" name="TextBox 212">
              <a:extLst>
                <a:ext uri="{FF2B5EF4-FFF2-40B4-BE49-F238E27FC236}">
                  <a16:creationId xmlns:a16="http://schemas.microsoft.com/office/drawing/2014/main" id="{528BEC6E-7CF9-9843-A72D-8FFD3A7B8653}"/>
                </a:ext>
              </a:extLst>
            </p:cNvPr>
            <p:cNvSpPr txBox="1"/>
            <p:nvPr/>
          </p:nvSpPr>
          <p:spPr>
            <a:xfrm>
              <a:off x="8916407" y="4394103"/>
              <a:ext cx="395410"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Bucharest</a:t>
              </a:r>
            </a:p>
          </p:txBody>
        </p:sp>
        <p:sp>
          <p:nvSpPr>
            <p:cNvPr id="214" name="TextBox 213">
              <a:extLst>
                <a:ext uri="{FF2B5EF4-FFF2-40B4-BE49-F238E27FC236}">
                  <a16:creationId xmlns:a16="http://schemas.microsoft.com/office/drawing/2014/main" id="{9A7CCA67-5518-B787-A43A-DBCC445973F3}"/>
                </a:ext>
              </a:extLst>
            </p:cNvPr>
            <p:cNvSpPr txBox="1"/>
            <p:nvPr/>
          </p:nvSpPr>
          <p:spPr>
            <a:xfrm>
              <a:off x="8190051" y="4948433"/>
              <a:ext cx="301702"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Sofia</a:t>
              </a:r>
            </a:p>
          </p:txBody>
        </p:sp>
        <p:sp>
          <p:nvSpPr>
            <p:cNvPr id="215" name="TextBox 214">
              <a:extLst>
                <a:ext uri="{FF2B5EF4-FFF2-40B4-BE49-F238E27FC236}">
                  <a16:creationId xmlns:a16="http://schemas.microsoft.com/office/drawing/2014/main" id="{D38553F6-940E-8D6B-0F80-D0AD50F68BCC}"/>
                </a:ext>
              </a:extLst>
            </p:cNvPr>
            <p:cNvSpPr txBox="1"/>
            <p:nvPr/>
          </p:nvSpPr>
          <p:spPr>
            <a:xfrm>
              <a:off x="7599742" y="4719094"/>
              <a:ext cx="384171"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Belgrade</a:t>
              </a:r>
            </a:p>
          </p:txBody>
        </p:sp>
        <p:sp>
          <p:nvSpPr>
            <p:cNvPr id="216" name="TextBox 215">
              <a:extLst>
                <a:ext uri="{FF2B5EF4-FFF2-40B4-BE49-F238E27FC236}">
                  <a16:creationId xmlns:a16="http://schemas.microsoft.com/office/drawing/2014/main" id="{8CB6F8C7-6C20-B84B-F4FE-FDE7FC708F7C}"/>
                </a:ext>
              </a:extLst>
            </p:cNvPr>
            <p:cNvSpPr txBox="1"/>
            <p:nvPr/>
          </p:nvSpPr>
          <p:spPr>
            <a:xfrm>
              <a:off x="6689227" y="4260174"/>
              <a:ext cx="316053"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Zagreb</a:t>
              </a:r>
            </a:p>
          </p:txBody>
        </p:sp>
        <p:sp>
          <p:nvSpPr>
            <p:cNvPr id="217" name="TextBox 216">
              <a:extLst>
                <a:ext uri="{FF2B5EF4-FFF2-40B4-BE49-F238E27FC236}">
                  <a16:creationId xmlns:a16="http://schemas.microsoft.com/office/drawing/2014/main" id="{80D829E7-2FB5-DAB8-D329-8B679EFF9E14}"/>
                </a:ext>
              </a:extLst>
            </p:cNvPr>
            <p:cNvSpPr txBox="1"/>
            <p:nvPr/>
          </p:nvSpPr>
          <p:spPr>
            <a:xfrm>
              <a:off x="6961698" y="3915079"/>
              <a:ext cx="428202"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St. </a:t>
              </a:r>
              <a:r>
                <a:rPr lang="en-US" sz="600" dirty="0" err="1"/>
                <a:t>Jakob</a:t>
              </a:r>
              <a:endParaRPr lang="en-US" sz="600" dirty="0"/>
            </a:p>
          </p:txBody>
        </p:sp>
        <p:sp>
          <p:nvSpPr>
            <p:cNvPr id="218" name="TextBox 217">
              <a:extLst>
                <a:ext uri="{FF2B5EF4-FFF2-40B4-BE49-F238E27FC236}">
                  <a16:creationId xmlns:a16="http://schemas.microsoft.com/office/drawing/2014/main" id="{26BF530E-2ADF-D874-A4D4-2EDC79FBBF84}"/>
                </a:ext>
              </a:extLst>
            </p:cNvPr>
            <p:cNvSpPr txBox="1"/>
            <p:nvPr/>
          </p:nvSpPr>
          <p:spPr>
            <a:xfrm>
              <a:off x="6194063" y="1444254"/>
              <a:ext cx="489482" cy="154191"/>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Copenhagen</a:t>
              </a:r>
            </a:p>
          </p:txBody>
        </p:sp>
        <p:sp>
          <p:nvSpPr>
            <p:cNvPr id="219" name="TextBox 218">
              <a:extLst>
                <a:ext uri="{FF2B5EF4-FFF2-40B4-BE49-F238E27FC236}">
                  <a16:creationId xmlns:a16="http://schemas.microsoft.com/office/drawing/2014/main" id="{8AA6B1A6-DB69-910B-23CF-1CB4E144FE60}"/>
                </a:ext>
              </a:extLst>
            </p:cNvPr>
            <p:cNvSpPr txBox="1"/>
            <p:nvPr/>
          </p:nvSpPr>
          <p:spPr>
            <a:xfrm>
              <a:off x="7117829" y="861302"/>
              <a:ext cx="404315" cy="154191"/>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Stockholm</a:t>
              </a:r>
            </a:p>
          </p:txBody>
        </p:sp>
        <p:sp>
          <p:nvSpPr>
            <p:cNvPr id="220" name="TextBox 219">
              <a:extLst>
                <a:ext uri="{FF2B5EF4-FFF2-40B4-BE49-F238E27FC236}">
                  <a16:creationId xmlns:a16="http://schemas.microsoft.com/office/drawing/2014/main" id="{B4AECEF5-4EF3-170B-AABF-66001B9AAB54}"/>
                </a:ext>
              </a:extLst>
            </p:cNvPr>
            <p:cNvSpPr txBox="1"/>
            <p:nvPr/>
          </p:nvSpPr>
          <p:spPr>
            <a:xfrm>
              <a:off x="7860349" y="623235"/>
              <a:ext cx="550573" cy="128173"/>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Helsinki</a:t>
              </a:r>
            </a:p>
          </p:txBody>
        </p:sp>
        <p:sp>
          <p:nvSpPr>
            <p:cNvPr id="221" name="TextBox 220">
              <a:extLst>
                <a:ext uri="{FF2B5EF4-FFF2-40B4-BE49-F238E27FC236}">
                  <a16:creationId xmlns:a16="http://schemas.microsoft.com/office/drawing/2014/main" id="{D9288D19-A67E-9036-1FDB-8A41DE749556}"/>
                </a:ext>
              </a:extLst>
            </p:cNvPr>
            <p:cNvSpPr txBox="1"/>
            <p:nvPr/>
          </p:nvSpPr>
          <p:spPr>
            <a:xfrm>
              <a:off x="6068792" y="2585918"/>
              <a:ext cx="344449" cy="145408"/>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Hanover</a:t>
              </a:r>
            </a:p>
          </p:txBody>
        </p:sp>
        <p:sp>
          <p:nvSpPr>
            <p:cNvPr id="222" name="TextBox 221">
              <a:extLst>
                <a:ext uri="{FF2B5EF4-FFF2-40B4-BE49-F238E27FC236}">
                  <a16:creationId xmlns:a16="http://schemas.microsoft.com/office/drawing/2014/main" id="{764CDE7C-EA9E-146B-167A-09021FA3D4A4}"/>
                </a:ext>
              </a:extLst>
            </p:cNvPr>
            <p:cNvSpPr txBox="1"/>
            <p:nvPr/>
          </p:nvSpPr>
          <p:spPr>
            <a:xfrm>
              <a:off x="6310968" y="3802721"/>
              <a:ext cx="372577" cy="127348"/>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Salzburg</a:t>
              </a:r>
            </a:p>
          </p:txBody>
        </p:sp>
        <p:sp>
          <p:nvSpPr>
            <p:cNvPr id="223" name="TextBox 222">
              <a:extLst>
                <a:ext uri="{FF2B5EF4-FFF2-40B4-BE49-F238E27FC236}">
                  <a16:creationId xmlns:a16="http://schemas.microsoft.com/office/drawing/2014/main" id="{FA6AF78F-6551-6A4F-A929-DAA46651D811}"/>
                </a:ext>
              </a:extLst>
            </p:cNvPr>
            <p:cNvSpPr txBox="1"/>
            <p:nvPr/>
          </p:nvSpPr>
          <p:spPr>
            <a:xfrm>
              <a:off x="6255011" y="4032075"/>
              <a:ext cx="241201" cy="106608"/>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BIS</a:t>
              </a:r>
            </a:p>
          </p:txBody>
        </p:sp>
        <p:sp>
          <p:nvSpPr>
            <p:cNvPr id="224" name="TextBox 223">
              <a:extLst>
                <a:ext uri="{FF2B5EF4-FFF2-40B4-BE49-F238E27FC236}">
                  <a16:creationId xmlns:a16="http://schemas.microsoft.com/office/drawing/2014/main" id="{8B32BB56-7495-281C-287D-9C48B19375FD}"/>
                </a:ext>
              </a:extLst>
            </p:cNvPr>
            <p:cNvSpPr txBox="1"/>
            <p:nvPr/>
          </p:nvSpPr>
          <p:spPr>
            <a:xfrm>
              <a:off x="6617028" y="5284393"/>
              <a:ext cx="361736" cy="155846"/>
            </a:xfrm>
            <a:prstGeom prst="rect">
              <a:avLst/>
            </a:prstGeom>
            <a:noFill/>
          </p:spPr>
          <p:txBody>
            <a:bodyPr wrap="square" lIns="0" tIns="0" rIns="0" bIns="0" rtlCol="0" anchor="ctr" anchorCtr="0">
              <a:noAutofit/>
            </a:bodyPr>
            <a:lstStyle>
              <a:defPPr>
                <a:defRPr lang="en-US"/>
              </a:defPPr>
              <a:lvl1pPr algn="ctr">
                <a:defRPr sz="700">
                  <a:solidFill>
                    <a:schemeClr val="tx1">
                      <a:lumMod val="50000"/>
                      <a:lumOff val="50000"/>
                    </a:schemeClr>
                  </a:solidFill>
                  <a:latin typeface="Arial Nova"/>
                </a:defRPr>
              </a:lvl1pPr>
            </a:lstStyle>
            <a:p>
              <a:r>
                <a:rPr lang="en-US" sz="600" dirty="0"/>
                <a:t>Rome</a:t>
              </a:r>
            </a:p>
          </p:txBody>
        </p:sp>
      </p:grpSp>
      <p:sp>
        <p:nvSpPr>
          <p:cNvPr id="2" name="Title 1">
            <a:extLst>
              <a:ext uri="{FF2B5EF4-FFF2-40B4-BE49-F238E27FC236}">
                <a16:creationId xmlns:a16="http://schemas.microsoft.com/office/drawing/2014/main" id="{AAC81A4D-85F3-9F99-3F67-DD49F757A978}"/>
              </a:ext>
            </a:extLst>
          </p:cNvPr>
          <p:cNvSpPr>
            <a:spLocks noGrp="1"/>
          </p:cNvSpPr>
          <p:nvPr>
            <p:ph type="title"/>
          </p:nvPr>
        </p:nvSpPr>
        <p:spPr>
          <a:xfrm>
            <a:off x="442913" y="441326"/>
            <a:ext cx="2930331" cy="518406"/>
          </a:xfrm>
        </p:spPr>
        <p:txBody>
          <a:bodyPr/>
          <a:lstStyle/>
          <a:p>
            <a:r>
              <a:rPr lang="en-GB" dirty="0"/>
              <a:t>Network Scale</a:t>
            </a:r>
            <a:endParaRPr lang="en-RO" dirty="0"/>
          </a:p>
        </p:txBody>
      </p:sp>
      <p:sp>
        <p:nvSpPr>
          <p:cNvPr id="250" name="Rounded Rectangle 249">
            <a:extLst>
              <a:ext uri="{FF2B5EF4-FFF2-40B4-BE49-F238E27FC236}">
                <a16:creationId xmlns:a16="http://schemas.microsoft.com/office/drawing/2014/main" id="{646031DC-9BE8-713F-F84E-E1F247493D1E}"/>
              </a:ext>
            </a:extLst>
          </p:cNvPr>
          <p:cNvSpPr/>
          <p:nvPr/>
        </p:nvSpPr>
        <p:spPr>
          <a:xfrm>
            <a:off x="8452877" y="252000"/>
            <a:ext cx="2880000" cy="43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2" name="Rounded Rectangle 251">
            <a:extLst>
              <a:ext uri="{FF2B5EF4-FFF2-40B4-BE49-F238E27FC236}">
                <a16:creationId xmlns:a16="http://schemas.microsoft.com/office/drawing/2014/main" id="{B2CCD989-115B-EC29-03C4-D227C16CDFB4}"/>
              </a:ext>
            </a:extLst>
          </p:cNvPr>
          <p:cNvSpPr/>
          <p:nvPr/>
        </p:nvSpPr>
        <p:spPr>
          <a:xfrm>
            <a:off x="8452877" y="756000"/>
            <a:ext cx="2880000" cy="432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3" name="Rounded Rectangle 252">
            <a:extLst>
              <a:ext uri="{FF2B5EF4-FFF2-40B4-BE49-F238E27FC236}">
                <a16:creationId xmlns:a16="http://schemas.microsoft.com/office/drawing/2014/main" id="{84D21479-9218-AD0A-7527-7FB3425A78C2}"/>
              </a:ext>
            </a:extLst>
          </p:cNvPr>
          <p:cNvSpPr/>
          <p:nvPr/>
        </p:nvSpPr>
        <p:spPr>
          <a:xfrm>
            <a:off x="8452877" y="1260000"/>
            <a:ext cx="2880000" cy="43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4" name="Rounded Rectangle 253">
            <a:extLst>
              <a:ext uri="{FF2B5EF4-FFF2-40B4-BE49-F238E27FC236}">
                <a16:creationId xmlns:a16="http://schemas.microsoft.com/office/drawing/2014/main" id="{263F9AB2-1A77-E50F-14BD-BA135AC37C8C}"/>
              </a:ext>
            </a:extLst>
          </p:cNvPr>
          <p:cNvSpPr/>
          <p:nvPr/>
        </p:nvSpPr>
        <p:spPr>
          <a:xfrm>
            <a:off x="8452877" y="1764000"/>
            <a:ext cx="2880000" cy="432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5" name="Rounded Rectangle 254">
            <a:extLst>
              <a:ext uri="{FF2B5EF4-FFF2-40B4-BE49-F238E27FC236}">
                <a16:creationId xmlns:a16="http://schemas.microsoft.com/office/drawing/2014/main" id="{7F5F4E91-A25A-ADB8-2D65-99ECA3EDD9BE}"/>
              </a:ext>
            </a:extLst>
          </p:cNvPr>
          <p:cNvSpPr/>
          <p:nvPr/>
        </p:nvSpPr>
        <p:spPr>
          <a:xfrm>
            <a:off x="8452877" y="2268000"/>
            <a:ext cx="2880000" cy="43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6" name="Rounded Rectangle 255">
            <a:extLst>
              <a:ext uri="{FF2B5EF4-FFF2-40B4-BE49-F238E27FC236}">
                <a16:creationId xmlns:a16="http://schemas.microsoft.com/office/drawing/2014/main" id="{21F35337-F570-3040-80CE-2612A6EB4682}"/>
              </a:ext>
            </a:extLst>
          </p:cNvPr>
          <p:cNvSpPr/>
          <p:nvPr/>
        </p:nvSpPr>
        <p:spPr>
          <a:xfrm>
            <a:off x="8452877" y="2772000"/>
            <a:ext cx="2880000" cy="43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7" name="Rounded Rectangle 256">
            <a:extLst>
              <a:ext uri="{FF2B5EF4-FFF2-40B4-BE49-F238E27FC236}">
                <a16:creationId xmlns:a16="http://schemas.microsoft.com/office/drawing/2014/main" id="{2EC311D7-9A46-C377-7660-C1D7F0D995AC}"/>
              </a:ext>
            </a:extLst>
          </p:cNvPr>
          <p:cNvSpPr/>
          <p:nvPr/>
        </p:nvSpPr>
        <p:spPr>
          <a:xfrm>
            <a:off x="8452877" y="3276000"/>
            <a:ext cx="2880000" cy="432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8" name="Rounded Rectangle 257">
            <a:extLst>
              <a:ext uri="{FF2B5EF4-FFF2-40B4-BE49-F238E27FC236}">
                <a16:creationId xmlns:a16="http://schemas.microsoft.com/office/drawing/2014/main" id="{6C3D4EAD-E0A7-20BE-A6E0-2359C10DC330}"/>
              </a:ext>
            </a:extLst>
          </p:cNvPr>
          <p:cNvSpPr/>
          <p:nvPr/>
        </p:nvSpPr>
        <p:spPr>
          <a:xfrm>
            <a:off x="8452877" y="3780000"/>
            <a:ext cx="2880000" cy="43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9" name="Rounded Rectangle 258">
            <a:extLst>
              <a:ext uri="{FF2B5EF4-FFF2-40B4-BE49-F238E27FC236}">
                <a16:creationId xmlns:a16="http://schemas.microsoft.com/office/drawing/2014/main" id="{C2CB870E-1360-7BEA-C722-8CA767C7511B}"/>
              </a:ext>
            </a:extLst>
          </p:cNvPr>
          <p:cNvSpPr/>
          <p:nvPr/>
        </p:nvSpPr>
        <p:spPr>
          <a:xfrm>
            <a:off x="8452877" y="4284000"/>
            <a:ext cx="2880000" cy="43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0" name="Rounded Rectangle 259">
            <a:extLst>
              <a:ext uri="{FF2B5EF4-FFF2-40B4-BE49-F238E27FC236}">
                <a16:creationId xmlns:a16="http://schemas.microsoft.com/office/drawing/2014/main" id="{6CB3EF3E-25DF-C949-FCAA-75B170B6689B}"/>
              </a:ext>
            </a:extLst>
          </p:cNvPr>
          <p:cNvSpPr/>
          <p:nvPr/>
        </p:nvSpPr>
        <p:spPr>
          <a:xfrm>
            <a:off x="8452877" y="4788000"/>
            <a:ext cx="2880000" cy="432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1" name="Rounded Rectangle 260">
            <a:extLst>
              <a:ext uri="{FF2B5EF4-FFF2-40B4-BE49-F238E27FC236}">
                <a16:creationId xmlns:a16="http://schemas.microsoft.com/office/drawing/2014/main" id="{AA071CF8-1965-4E56-4CBC-B553821D6F7F}"/>
              </a:ext>
            </a:extLst>
          </p:cNvPr>
          <p:cNvSpPr/>
          <p:nvPr/>
        </p:nvSpPr>
        <p:spPr>
          <a:xfrm>
            <a:off x="8452877" y="5292000"/>
            <a:ext cx="2880000" cy="43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2" name="Rounded Rectangle 261">
            <a:extLst>
              <a:ext uri="{FF2B5EF4-FFF2-40B4-BE49-F238E27FC236}">
                <a16:creationId xmlns:a16="http://schemas.microsoft.com/office/drawing/2014/main" id="{6ADCE182-45A7-8ED7-F082-A1466768161E}"/>
              </a:ext>
            </a:extLst>
          </p:cNvPr>
          <p:cNvSpPr/>
          <p:nvPr/>
        </p:nvSpPr>
        <p:spPr>
          <a:xfrm>
            <a:off x="8452877" y="5796000"/>
            <a:ext cx="2880000" cy="43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3" name="TextBox 262">
            <a:extLst>
              <a:ext uri="{FF2B5EF4-FFF2-40B4-BE49-F238E27FC236}">
                <a16:creationId xmlns:a16="http://schemas.microsoft.com/office/drawing/2014/main" id="{740913D0-A1FC-DC2F-3689-EEDA7BA96129}"/>
              </a:ext>
            </a:extLst>
          </p:cNvPr>
          <p:cNvSpPr txBox="1"/>
          <p:nvPr/>
        </p:nvSpPr>
        <p:spPr>
          <a:xfrm>
            <a:off x="8992877" y="338705"/>
            <a:ext cx="2196000" cy="262059"/>
          </a:xfrm>
          <a:prstGeom prst="rect">
            <a:avLst/>
          </a:prstGeom>
          <a:noFill/>
        </p:spPr>
        <p:txBody>
          <a:bodyPr wrap="square" lIns="0" tIns="0" rIns="0" bIns="0" rtlCol="0">
            <a:spAutoFit/>
          </a:bodyPr>
          <a:lstStyle/>
          <a:p>
            <a:pPr algn="l">
              <a:lnSpc>
                <a:spcPts val="2290"/>
              </a:lnSpc>
            </a:pPr>
            <a:r>
              <a:rPr lang="en-US" sz="1400" dirty="0">
                <a:solidFill>
                  <a:schemeClr val="bg1"/>
                </a:solidFill>
              </a:rPr>
              <a:t>13 European countries</a:t>
            </a:r>
            <a:endParaRPr lang="en-US" sz="1940" dirty="0">
              <a:solidFill>
                <a:schemeClr val="bg1"/>
              </a:solidFill>
            </a:endParaRPr>
          </a:p>
        </p:txBody>
      </p:sp>
      <p:sp>
        <p:nvSpPr>
          <p:cNvPr id="264" name="TextBox 263">
            <a:extLst>
              <a:ext uri="{FF2B5EF4-FFF2-40B4-BE49-F238E27FC236}">
                <a16:creationId xmlns:a16="http://schemas.microsoft.com/office/drawing/2014/main" id="{61F29FEA-3B7F-6467-F249-9B5E566FDE73}"/>
              </a:ext>
            </a:extLst>
          </p:cNvPr>
          <p:cNvSpPr txBox="1"/>
          <p:nvPr/>
        </p:nvSpPr>
        <p:spPr>
          <a:xfrm>
            <a:off x="8992877" y="837663"/>
            <a:ext cx="2196000" cy="262059"/>
          </a:xfrm>
          <a:prstGeom prst="rect">
            <a:avLst/>
          </a:prstGeom>
          <a:noFill/>
        </p:spPr>
        <p:txBody>
          <a:bodyPr wrap="square" lIns="0" tIns="0" rIns="0" bIns="0" rtlCol="0">
            <a:spAutoFit/>
          </a:bodyPr>
          <a:lstStyle/>
          <a:p>
            <a:pPr algn="l">
              <a:lnSpc>
                <a:spcPts val="2290"/>
              </a:lnSpc>
            </a:pPr>
            <a:r>
              <a:rPr lang="en-US" sz="1400" dirty="0">
                <a:solidFill>
                  <a:schemeClr val="bg1"/>
                </a:solidFill>
              </a:rPr>
              <a:t>35 Cities with SDH </a:t>
            </a:r>
            <a:r>
              <a:rPr lang="en-US" sz="1400" dirty="0" err="1">
                <a:solidFill>
                  <a:schemeClr val="bg1"/>
                </a:solidFill>
              </a:rPr>
              <a:t>Fibre</a:t>
            </a:r>
            <a:endParaRPr lang="en-US" sz="1940" dirty="0">
              <a:solidFill>
                <a:schemeClr val="bg1"/>
              </a:solidFill>
            </a:endParaRPr>
          </a:p>
        </p:txBody>
      </p:sp>
      <p:sp>
        <p:nvSpPr>
          <p:cNvPr id="265" name="TextBox 264">
            <a:extLst>
              <a:ext uri="{FF2B5EF4-FFF2-40B4-BE49-F238E27FC236}">
                <a16:creationId xmlns:a16="http://schemas.microsoft.com/office/drawing/2014/main" id="{D569AF7C-720D-8E36-C8A9-83DB47897AAA}"/>
              </a:ext>
            </a:extLst>
          </p:cNvPr>
          <p:cNvSpPr txBox="1"/>
          <p:nvPr/>
        </p:nvSpPr>
        <p:spPr>
          <a:xfrm>
            <a:off x="8992877" y="1328057"/>
            <a:ext cx="2196000" cy="260584"/>
          </a:xfrm>
          <a:prstGeom prst="rect">
            <a:avLst/>
          </a:prstGeom>
          <a:noFill/>
        </p:spPr>
        <p:txBody>
          <a:bodyPr wrap="square" lIns="0" tIns="0" rIns="0" bIns="0" rtlCol="0">
            <a:spAutoFit/>
          </a:bodyPr>
          <a:lstStyle/>
          <a:p>
            <a:pPr algn="l">
              <a:lnSpc>
                <a:spcPts val="2290"/>
              </a:lnSpc>
            </a:pPr>
            <a:r>
              <a:rPr lang="en-US" sz="1350" dirty="0">
                <a:solidFill>
                  <a:schemeClr val="bg1"/>
                </a:solidFill>
              </a:rPr>
              <a:t>50 Nodes,510 central offices</a:t>
            </a:r>
          </a:p>
        </p:txBody>
      </p:sp>
      <p:sp>
        <p:nvSpPr>
          <p:cNvPr id="266" name="TextBox 265">
            <a:extLst>
              <a:ext uri="{FF2B5EF4-FFF2-40B4-BE49-F238E27FC236}">
                <a16:creationId xmlns:a16="http://schemas.microsoft.com/office/drawing/2014/main" id="{40ABDBF3-70E5-2A2D-EB46-21E3C3BDA576}"/>
              </a:ext>
            </a:extLst>
          </p:cNvPr>
          <p:cNvSpPr txBox="1"/>
          <p:nvPr/>
        </p:nvSpPr>
        <p:spPr>
          <a:xfrm>
            <a:off x="8992877" y="1855762"/>
            <a:ext cx="2196000" cy="260584"/>
          </a:xfrm>
          <a:prstGeom prst="rect">
            <a:avLst/>
          </a:prstGeom>
          <a:noFill/>
        </p:spPr>
        <p:txBody>
          <a:bodyPr wrap="square" lIns="0" tIns="0" rIns="0" bIns="0" rtlCol="0">
            <a:spAutoFit/>
          </a:bodyPr>
          <a:lstStyle/>
          <a:p>
            <a:pPr algn="l">
              <a:lnSpc>
                <a:spcPts val="2290"/>
              </a:lnSpc>
            </a:pPr>
            <a:r>
              <a:rPr lang="en-US" sz="1350" dirty="0">
                <a:solidFill>
                  <a:schemeClr val="bg1"/>
                </a:solidFill>
              </a:rPr>
              <a:t>426 Carrier hotels</a:t>
            </a:r>
          </a:p>
        </p:txBody>
      </p:sp>
      <p:sp>
        <p:nvSpPr>
          <p:cNvPr id="267" name="TextBox 266">
            <a:extLst>
              <a:ext uri="{FF2B5EF4-FFF2-40B4-BE49-F238E27FC236}">
                <a16:creationId xmlns:a16="http://schemas.microsoft.com/office/drawing/2014/main" id="{6F11A00F-3968-E34B-A0D8-F594A557572F}"/>
              </a:ext>
            </a:extLst>
          </p:cNvPr>
          <p:cNvSpPr txBox="1"/>
          <p:nvPr/>
        </p:nvSpPr>
        <p:spPr>
          <a:xfrm>
            <a:off x="8992877" y="2343538"/>
            <a:ext cx="2196000" cy="260584"/>
          </a:xfrm>
          <a:prstGeom prst="rect">
            <a:avLst/>
          </a:prstGeom>
          <a:noFill/>
        </p:spPr>
        <p:txBody>
          <a:bodyPr wrap="square" lIns="0" tIns="0" rIns="0" bIns="0" rtlCol="0">
            <a:spAutoFit/>
          </a:bodyPr>
          <a:lstStyle/>
          <a:p>
            <a:pPr algn="l">
              <a:lnSpc>
                <a:spcPts val="2290"/>
              </a:lnSpc>
            </a:pPr>
            <a:r>
              <a:rPr lang="en-US" sz="1350" dirty="0">
                <a:solidFill>
                  <a:schemeClr val="bg1"/>
                </a:solidFill>
              </a:rPr>
              <a:t>9 Technology suppliers</a:t>
            </a:r>
          </a:p>
        </p:txBody>
      </p:sp>
      <p:sp>
        <p:nvSpPr>
          <p:cNvPr id="268" name="TextBox 267">
            <a:extLst>
              <a:ext uri="{FF2B5EF4-FFF2-40B4-BE49-F238E27FC236}">
                <a16:creationId xmlns:a16="http://schemas.microsoft.com/office/drawing/2014/main" id="{B7A24B43-C983-0519-D47F-DBBBF375A3FE}"/>
              </a:ext>
            </a:extLst>
          </p:cNvPr>
          <p:cNvSpPr txBox="1"/>
          <p:nvPr/>
        </p:nvSpPr>
        <p:spPr>
          <a:xfrm>
            <a:off x="8992877" y="2863762"/>
            <a:ext cx="2196000" cy="260584"/>
          </a:xfrm>
          <a:prstGeom prst="rect">
            <a:avLst/>
          </a:prstGeom>
          <a:noFill/>
        </p:spPr>
        <p:txBody>
          <a:bodyPr wrap="square" lIns="0" tIns="0" rIns="0" bIns="0" rtlCol="0">
            <a:spAutoFit/>
          </a:bodyPr>
          <a:lstStyle/>
          <a:p>
            <a:pPr algn="l">
              <a:lnSpc>
                <a:spcPts val="2290"/>
              </a:lnSpc>
            </a:pPr>
            <a:r>
              <a:rPr lang="en-US" sz="1350" dirty="0">
                <a:solidFill>
                  <a:schemeClr val="bg1"/>
                </a:solidFill>
              </a:rPr>
              <a:t>20+ Technology  models</a:t>
            </a:r>
          </a:p>
        </p:txBody>
      </p:sp>
      <p:sp>
        <p:nvSpPr>
          <p:cNvPr id="269" name="TextBox 268">
            <a:extLst>
              <a:ext uri="{FF2B5EF4-FFF2-40B4-BE49-F238E27FC236}">
                <a16:creationId xmlns:a16="http://schemas.microsoft.com/office/drawing/2014/main" id="{CD0D5D77-8CD3-2A4F-B1A2-1FD6B3BC9BE5}"/>
              </a:ext>
            </a:extLst>
          </p:cNvPr>
          <p:cNvSpPr txBox="1"/>
          <p:nvPr/>
        </p:nvSpPr>
        <p:spPr>
          <a:xfrm>
            <a:off x="8992877" y="3372477"/>
            <a:ext cx="2196000" cy="260584"/>
          </a:xfrm>
          <a:prstGeom prst="rect">
            <a:avLst/>
          </a:prstGeom>
          <a:noFill/>
        </p:spPr>
        <p:txBody>
          <a:bodyPr wrap="square" lIns="0" tIns="0" rIns="0" bIns="0" rtlCol="0">
            <a:spAutoFit/>
          </a:bodyPr>
          <a:lstStyle/>
          <a:p>
            <a:pPr algn="l">
              <a:lnSpc>
                <a:spcPts val="2290"/>
              </a:lnSpc>
            </a:pPr>
            <a:r>
              <a:rPr lang="en-US" sz="1350" dirty="0">
                <a:solidFill>
                  <a:schemeClr val="bg1"/>
                </a:solidFill>
              </a:rPr>
              <a:t>11,000+ Core equipment</a:t>
            </a:r>
          </a:p>
        </p:txBody>
      </p:sp>
      <p:sp>
        <p:nvSpPr>
          <p:cNvPr id="270" name="TextBox 269">
            <a:extLst>
              <a:ext uri="{FF2B5EF4-FFF2-40B4-BE49-F238E27FC236}">
                <a16:creationId xmlns:a16="http://schemas.microsoft.com/office/drawing/2014/main" id="{5E133609-AA9E-9E05-C89D-F95AC8A4238F}"/>
              </a:ext>
            </a:extLst>
          </p:cNvPr>
          <p:cNvSpPr txBox="1"/>
          <p:nvPr/>
        </p:nvSpPr>
        <p:spPr>
          <a:xfrm>
            <a:off x="8992877" y="3855947"/>
            <a:ext cx="2196000" cy="260584"/>
          </a:xfrm>
          <a:prstGeom prst="rect">
            <a:avLst/>
          </a:prstGeom>
          <a:noFill/>
        </p:spPr>
        <p:txBody>
          <a:bodyPr wrap="square" lIns="0" tIns="0" rIns="0" bIns="0" rtlCol="0">
            <a:spAutoFit/>
          </a:bodyPr>
          <a:lstStyle/>
          <a:p>
            <a:pPr algn="l">
              <a:lnSpc>
                <a:spcPts val="2290"/>
              </a:lnSpc>
            </a:pPr>
            <a:r>
              <a:rPr lang="en-US" sz="1350" dirty="0">
                <a:solidFill>
                  <a:schemeClr val="bg1"/>
                </a:solidFill>
              </a:rPr>
              <a:t>60,000+ CPE’s</a:t>
            </a:r>
          </a:p>
        </p:txBody>
      </p:sp>
      <p:sp>
        <p:nvSpPr>
          <p:cNvPr id="271" name="TextBox 270">
            <a:extLst>
              <a:ext uri="{FF2B5EF4-FFF2-40B4-BE49-F238E27FC236}">
                <a16:creationId xmlns:a16="http://schemas.microsoft.com/office/drawing/2014/main" id="{D674A6F6-CDAF-8A9A-9905-95C2B38EB031}"/>
              </a:ext>
            </a:extLst>
          </p:cNvPr>
          <p:cNvSpPr txBox="1"/>
          <p:nvPr/>
        </p:nvSpPr>
        <p:spPr>
          <a:xfrm>
            <a:off x="9031410" y="4363490"/>
            <a:ext cx="2196000" cy="260584"/>
          </a:xfrm>
          <a:prstGeom prst="rect">
            <a:avLst/>
          </a:prstGeom>
          <a:noFill/>
        </p:spPr>
        <p:txBody>
          <a:bodyPr wrap="square" lIns="0" tIns="0" rIns="0" bIns="0" rtlCol="0">
            <a:spAutoFit/>
          </a:bodyPr>
          <a:lstStyle/>
          <a:p>
            <a:pPr algn="l">
              <a:lnSpc>
                <a:spcPts val="2290"/>
              </a:lnSpc>
            </a:pPr>
            <a:r>
              <a:rPr lang="en-US" sz="1350" dirty="0">
                <a:solidFill>
                  <a:schemeClr val="bg1"/>
                </a:solidFill>
              </a:rPr>
              <a:t>20,000+ Customers</a:t>
            </a:r>
          </a:p>
        </p:txBody>
      </p:sp>
      <p:sp>
        <p:nvSpPr>
          <p:cNvPr id="272" name="TextBox 271">
            <a:extLst>
              <a:ext uri="{FF2B5EF4-FFF2-40B4-BE49-F238E27FC236}">
                <a16:creationId xmlns:a16="http://schemas.microsoft.com/office/drawing/2014/main" id="{1AC7BFCB-408E-9B48-CA30-200C810D20F6}"/>
              </a:ext>
            </a:extLst>
          </p:cNvPr>
          <p:cNvSpPr txBox="1"/>
          <p:nvPr/>
        </p:nvSpPr>
        <p:spPr>
          <a:xfrm>
            <a:off x="8992877" y="5361060"/>
            <a:ext cx="2196000" cy="262059"/>
          </a:xfrm>
          <a:prstGeom prst="rect">
            <a:avLst/>
          </a:prstGeom>
          <a:noFill/>
        </p:spPr>
        <p:txBody>
          <a:bodyPr wrap="square" lIns="0" tIns="0" rIns="0" bIns="0" rtlCol="0">
            <a:spAutoFit/>
          </a:bodyPr>
          <a:lstStyle/>
          <a:p>
            <a:pPr>
              <a:lnSpc>
                <a:spcPts val="2290"/>
              </a:lnSpc>
            </a:pPr>
            <a:r>
              <a:rPr lang="en-GB" sz="1400" dirty="0">
                <a:solidFill>
                  <a:schemeClr val="bg1"/>
                </a:solidFill>
              </a:rPr>
              <a:t>1000000s meters of copper</a:t>
            </a:r>
            <a:endParaRPr lang="en-US" sz="1350" dirty="0">
              <a:solidFill>
                <a:schemeClr val="bg1"/>
              </a:solidFill>
            </a:endParaRPr>
          </a:p>
        </p:txBody>
      </p:sp>
      <p:sp>
        <p:nvSpPr>
          <p:cNvPr id="273" name="TextBox 272">
            <a:extLst>
              <a:ext uri="{FF2B5EF4-FFF2-40B4-BE49-F238E27FC236}">
                <a16:creationId xmlns:a16="http://schemas.microsoft.com/office/drawing/2014/main" id="{ED25F538-485D-6734-92C2-4AB5513560F8}"/>
              </a:ext>
            </a:extLst>
          </p:cNvPr>
          <p:cNvSpPr txBox="1"/>
          <p:nvPr/>
        </p:nvSpPr>
        <p:spPr>
          <a:xfrm>
            <a:off x="8992877" y="5877869"/>
            <a:ext cx="2196000" cy="262059"/>
          </a:xfrm>
          <a:prstGeom prst="rect">
            <a:avLst/>
          </a:prstGeom>
          <a:noFill/>
        </p:spPr>
        <p:txBody>
          <a:bodyPr wrap="square" lIns="0" tIns="0" rIns="0" bIns="0" rtlCol="0">
            <a:spAutoFit/>
          </a:bodyPr>
          <a:lstStyle/>
          <a:p>
            <a:pPr>
              <a:lnSpc>
                <a:spcPts val="2290"/>
              </a:lnSpc>
            </a:pPr>
            <a:r>
              <a:rPr lang="en-GB" sz="1400" dirty="0">
                <a:solidFill>
                  <a:schemeClr val="bg1"/>
                </a:solidFill>
              </a:rPr>
              <a:t>1000000s of meters of fibre</a:t>
            </a:r>
            <a:endParaRPr lang="en-US" sz="1350" dirty="0">
              <a:solidFill>
                <a:schemeClr val="bg1"/>
              </a:solidFill>
            </a:endParaRPr>
          </a:p>
        </p:txBody>
      </p:sp>
      <p:sp>
        <p:nvSpPr>
          <p:cNvPr id="274" name="TextBox 273">
            <a:extLst>
              <a:ext uri="{FF2B5EF4-FFF2-40B4-BE49-F238E27FC236}">
                <a16:creationId xmlns:a16="http://schemas.microsoft.com/office/drawing/2014/main" id="{DF0D3863-8561-4576-E364-96AA6DC35DEB}"/>
              </a:ext>
            </a:extLst>
          </p:cNvPr>
          <p:cNvSpPr txBox="1"/>
          <p:nvPr/>
        </p:nvSpPr>
        <p:spPr>
          <a:xfrm>
            <a:off x="8992877" y="4861734"/>
            <a:ext cx="2196000" cy="262059"/>
          </a:xfrm>
          <a:prstGeom prst="rect">
            <a:avLst/>
          </a:prstGeom>
          <a:noFill/>
        </p:spPr>
        <p:txBody>
          <a:bodyPr wrap="square" lIns="0" tIns="0" rIns="0" bIns="0" rtlCol="0">
            <a:spAutoFit/>
          </a:bodyPr>
          <a:lstStyle/>
          <a:p>
            <a:pPr algn="l">
              <a:lnSpc>
                <a:spcPts val="2290"/>
              </a:lnSpc>
            </a:pPr>
            <a:r>
              <a:rPr lang="en-US" sz="1400" dirty="0">
                <a:solidFill>
                  <a:schemeClr val="bg1"/>
                </a:solidFill>
              </a:rPr>
              <a:t>32 Telephone Exchanges</a:t>
            </a:r>
            <a:endParaRPr lang="en-US" sz="1940" dirty="0">
              <a:solidFill>
                <a:schemeClr val="bg1"/>
              </a:solidFill>
            </a:endParaRPr>
          </a:p>
        </p:txBody>
      </p:sp>
      <p:sp>
        <p:nvSpPr>
          <p:cNvPr id="276" name="Oval 275">
            <a:extLst>
              <a:ext uri="{FF2B5EF4-FFF2-40B4-BE49-F238E27FC236}">
                <a16:creationId xmlns:a16="http://schemas.microsoft.com/office/drawing/2014/main" id="{2DCBEF6C-2010-603F-5CAF-37E9C4821DDB}"/>
              </a:ext>
            </a:extLst>
          </p:cNvPr>
          <p:cNvSpPr/>
          <p:nvPr/>
        </p:nvSpPr>
        <p:spPr>
          <a:xfrm>
            <a:off x="8524877" y="324000"/>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1</a:t>
            </a:r>
          </a:p>
        </p:txBody>
      </p:sp>
      <p:sp>
        <p:nvSpPr>
          <p:cNvPr id="277" name="Oval 276">
            <a:extLst>
              <a:ext uri="{FF2B5EF4-FFF2-40B4-BE49-F238E27FC236}">
                <a16:creationId xmlns:a16="http://schemas.microsoft.com/office/drawing/2014/main" id="{9860091F-6FCE-33AB-004E-769BF5FF3817}"/>
              </a:ext>
            </a:extLst>
          </p:cNvPr>
          <p:cNvSpPr/>
          <p:nvPr/>
        </p:nvSpPr>
        <p:spPr>
          <a:xfrm>
            <a:off x="8524877" y="823534"/>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2</a:t>
            </a:r>
          </a:p>
        </p:txBody>
      </p:sp>
      <p:sp>
        <p:nvSpPr>
          <p:cNvPr id="278" name="Oval 277">
            <a:extLst>
              <a:ext uri="{FF2B5EF4-FFF2-40B4-BE49-F238E27FC236}">
                <a16:creationId xmlns:a16="http://schemas.microsoft.com/office/drawing/2014/main" id="{09C70959-62AA-D420-1237-28C1B1ABE1C2}"/>
              </a:ext>
            </a:extLst>
          </p:cNvPr>
          <p:cNvSpPr/>
          <p:nvPr/>
        </p:nvSpPr>
        <p:spPr>
          <a:xfrm>
            <a:off x="8524877" y="1331534"/>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3</a:t>
            </a:r>
          </a:p>
        </p:txBody>
      </p:sp>
      <p:sp>
        <p:nvSpPr>
          <p:cNvPr id="279" name="Oval 278">
            <a:extLst>
              <a:ext uri="{FF2B5EF4-FFF2-40B4-BE49-F238E27FC236}">
                <a16:creationId xmlns:a16="http://schemas.microsoft.com/office/drawing/2014/main" id="{3DB414FB-6403-B63A-764E-91B967246A0D}"/>
              </a:ext>
            </a:extLst>
          </p:cNvPr>
          <p:cNvSpPr/>
          <p:nvPr/>
        </p:nvSpPr>
        <p:spPr>
          <a:xfrm>
            <a:off x="8524877" y="1848001"/>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4</a:t>
            </a:r>
          </a:p>
        </p:txBody>
      </p:sp>
      <p:sp>
        <p:nvSpPr>
          <p:cNvPr id="280" name="Oval 279">
            <a:extLst>
              <a:ext uri="{FF2B5EF4-FFF2-40B4-BE49-F238E27FC236}">
                <a16:creationId xmlns:a16="http://schemas.microsoft.com/office/drawing/2014/main" id="{C6A8F2D2-B686-BE29-EF62-E13225604B82}"/>
              </a:ext>
            </a:extLst>
          </p:cNvPr>
          <p:cNvSpPr/>
          <p:nvPr/>
        </p:nvSpPr>
        <p:spPr>
          <a:xfrm>
            <a:off x="8524877" y="2339067"/>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5</a:t>
            </a:r>
          </a:p>
        </p:txBody>
      </p:sp>
      <p:sp>
        <p:nvSpPr>
          <p:cNvPr id="281" name="Oval 280">
            <a:extLst>
              <a:ext uri="{FF2B5EF4-FFF2-40B4-BE49-F238E27FC236}">
                <a16:creationId xmlns:a16="http://schemas.microsoft.com/office/drawing/2014/main" id="{268FEEFA-F9DC-1AA8-589D-D2397C476DF5}"/>
              </a:ext>
            </a:extLst>
          </p:cNvPr>
          <p:cNvSpPr/>
          <p:nvPr/>
        </p:nvSpPr>
        <p:spPr>
          <a:xfrm>
            <a:off x="8524877" y="2847067"/>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6</a:t>
            </a:r>
          </a:p>
        </p:txBody>
      </p:sp>
      <p:sp>
        <p:nvSpPr>
          <p:cNvPr id="283" name="Oval 282">
            <a:extLst>
              <a:ext uri="{FF2B5EF4-FFF2-40B4-BE49-F238E27FC236}">
                <a16:creationId xmlns:a16="http://schemas.microsoft.com/office/drawing/2014/main" id="{BE2CD723-C196-0D0C-68DC-09CA93CED626}"/>
              </a:ext>
            </a:extLst>
          </p:cNvPr>
          <p:cNvSpPr/>
          <p:nvPr/>
        </p:nvSpPr>
        <p:spPr>
          <a:xfrm>
            <a:off x="8524877" y="3338134"/>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7</a:t>
            </a:r>
          </a:p>
        </p:txBody>
      </p:sp>
      <p:sp>
        <p:nvSpPr>
          <p:cNvPr id="284" name="Oval 283">
            <a:extLst>
              <a:ext uri="{FF2B5EF4-FFF2-40B4-BE49-F238E27FC236}">
                <a16:creationId xmlns:a16="http://schemas.microsoft.com/office/drawing/2014/main" id="{22F699C3-FD09-F088-330D-A6CCEA4B0BC5}"/>
              </a:ext>
            </a:extLst>
          </p:cNvPr>
          <p:cNvSpPr/>
          <p:nvPr/>
        </p:nvSpPr>
        <p:spPr>
          <a:xfrm>
            <a:off x="8524877" y="3837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8</a:t>
            </a:r>
          </a:p>
        </p:txBody>
      </p:sp>
      <p:sp>
        <p:nvSpPr>
          <p:cNvPr id="285" name="Oval 284">
            <a:extLst>
              <a:ext uri="{FF2B5EF4-FFF2-40B4-BE49-F238E27FC236}">
                <a16:creationId xmlns:a16="http://schemas.microsoft.com/office/drawing/2014/main" id="{482D909A-B334-C740-76B6-FE1924BB15C7}"/>
              </a:ext>
            </a:extLst>
          </p:cNvPr>
          <p:cNvSpPr/>
          <p:nvPr/>
        </p:nvSpPr>
        <p:spPr>
          <a:xfrm>
            <a:off x="8524877" y="4345668"/>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400" dirty="0">
                <a:solidFill>
                  <a:schemeClr val="tx2"/>
                </a:solidFill>
              </a:rPr>
              <a:t>9</a:t>
            </a:r>
          </a:p>
        </p:txBody>
      </p:sp>
      <p:sp>
        <p:nvSpPr>
          <p:cNvPr id="286" name="Oval 285">
            <a:extLst>
              <a:ext uri="{FF2B5EF4-FFF2-40B4-BE49-F238E27FC236}">
                <a16:creationId xmlns:a16="http://schemas.microsoft.com/office/drawing/2014/main" id="{6539EBF2-85F8-6EE1-EFA4-703EB2325D51}"/>
              </a:ext>
            </a:extLst>
          </p:cNvPr>
          <p:cNvSpPr/>
          <p:nvPr/>
        </p:nvSpPr>
        <p:spPr>
          <a:xfrm>
            <a:off x="8524877" y="4862135"/>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400" dirty="0">
                <a:solidFill>
                  <a:schemeClr val="tx2"/>
                </a:solidFill>
              </a:rPr>
              <a:t>10</a:t>
            </a:r>
          </a:p>
        </p:txBody>
      </p:sp>
      <p:sp>
        <p:nvSpPr>
          <p:cNvPr id="287" name="Oval 286">
            <a:extLst>
              <a:ext uri="{FF2B5EF4-FFF2-40B4-BE49-F238E27FC236}">
                <a16:creationId xmlns:a16="http://schemas.microsoft.com/office/drawing/2014/main" id="{99058735-CAC6-53BF-B2AE-873B5CECC823}"/>
              </a:ext>
            </a:extLst>
          </p:cNvPr>
          <p:cNvSpPr/>
          <p:nvPr/>
        </p:nvSpPr>
        <p:spPr>
          <a:xfrm>
            <a:off x="8524877" y="5353201"/>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200" dirty="0">
                <a:solidFill>
                  <a:schemeClr val="tx2"/>
                </a:solidFill>
              </a:rPr>
              <a:t>11</a:t>
            </a:r>
          </a:p>
        </p:txBody>
      </p:sp>
      <p:sp>
        <p:nvSpPr>
          <p:cNvPr id="288" name="Oval 287">
            <a:extLst>
              <a:ext uri="{FF2B5EF4-FFF2-40B4-BE49-F238E27FC236}">
                <a16:creationId xmlns:a16="http://schemas.microsoft.com/office/drawing/2014/main" id="{A42953DE-532D-9D2C-4EA4-291F3E4F74D5}"/>
              </a:ext>
            </a:extLst>
          </p:cNvPr>
          <p:cNvSpPr/>
          <p:nvPr/>
        </p:nvSpPr>
        <p:spPr>
          <a:xfrm>
            <a:off x="8524877" y="5861201"/>
            <a:ext cx="288000" cy="28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400" dirty="0">
                <a:solidFill>
                  <a:schemeClr val="tx2"/>
                </a:solidFill>
              </a:rPr>
              <a:t>12</a:t>
            </a:r>
          </a:p>
        </p:txBody>
      </p:sp>
    </p:spTree>
    <p:extLst>
      <p:ext uri="{BB962C8B-B14F-4D97-AF65-F5344CB8AC3E}">
        <p14:creationId xmlns:p14="http://schemas.microsoft.com/office/powerpoint/2010/main" val="252171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F095-85E1-CC40-A699-4046388FCAD7}"/>
              </a:ext>
            </a:extLst>
          </p:cNvPr>
          <p:cNvSpPr>
            <a:spLocks noGrp="1"/>
          </p:cNvSpPr>
          <p:nvPr>
            <p:ph type="title"/>
          </p:nvPr>
        </p:nvSpPr>
        <p:spPr>
          <a:xfrm>
            <a:off x="442913" y="441326"/>
            <a:ext cx="11306175" cy="935038"/>
          </a:xfrm>
        </p:spPr>
        <p:txBody>
          <a:bodyPr vert="horz" lIns="0" tIns="0" rIns="0" bIns="0" rtlCol="0" anchor="t" anchorCtr="0">
            <a:normAutofit/>
          </a:bodyPr>
          <a:lstStyle/>
          <a:p>
            <a:r>
              <a:rPr lang="en-GB" kern="1200">
                <a:latin typeface="+mj-lt"/>
                <a:ea typeface="+mj-ea"/>
                <a:cs typeface="+mj-cs"/>
              </a:rPr>
              <a:t>Services migrated</a:t>
            </a:r>
          </a:p>
        </p:txBody>
      </p:sp>
      <p:sp>
        <p:nvSpPr>
          <p:cNvPr id="18" name="Slide Number Placeholder 4">
            <a:extLst>
              <a:ext uri="{FF2B5EF4-FFF2-40B4-BE49-F238E27FC236}">
                <a16:creationId xmlns:a16="http://schemas.microsoft.com/office/drawing/2014/main" id="{9FA3E856-8A29-4229-793D-290D8AFF93B5}"/>
              </a:ext>
            </a:extLst>
          </p:cNvPr>
          <p:cNvSpPr>
            <a:spLocks noGrp="1"/>
          </p:cNvSpPr>
          <p:nvPr>
            <p:ph type="sldNum" sz="quarter" idx="12"/>
          </p:nvPr>
        </p:nvSpPr>
        <p:spPr>
          <a:xfrm>
            <a:off x="11278800" y="6400800"/>
            <a:ext cx="442800" cy="226800"/>
          </a:xfrm>
        </p:spPr>
        <p:txBody>
          <a:bodyPr/>
          <a:lstStyle/>
          <a:p>
            <a:pPr algn="r">
              <a:lnSpc>
                <a:spcPts val="970"/>
              </a:lnSpc>
              <a:spcAft>
                <a:spcPts val="600"/>
              </a:spcAft>
            </a:pPr>
            <a:fld id="{24A935F8-6F02-46CF-898B-F9D6B7DB9D8E}" type="slidenum">
              <a:rPr lang="en-GB" smtClean="0"/>
              <a:pPr algn="r">
                <a:lnSpc>
                  <a:spcPts val="970"/>
                </a:lnSpc>
                <a:spcAft>
                  <a:spcPts val="600"/>
                </a:spcAft>
              </a:pPr>
              <a:t>9</a:t>
            </a:fld>
            <a:endParaRPr lang="en-GB"/>
          </a:p>
        </p:txBody>
      </p:sp>
      <p:graphicFrame>
        <p:nvGraphicFramePr>
          <p:cNvPr id="14" name="Content Placeholder 11">
            <a:extLst>
              <a:ext uri="{FF2B5EF4-FFF2-40B4-BE49-F238E27FC236}">
                <a16:creationId xmlns:a16="http://schemas.microsoft.com/office/drawing/2014/main" id="{8451D0E3-234F-6568-33A2-01200F4567A2}"/>
              </a:ext>
            </a:extLst>
          </p:cNvPr>
          <p:cNvGraphicFramePr>
            <a:graphicFrameLocks noGrp="1"/>
          </p:cNvGraphicFramePr>
          <p:nvPr>
            <p:ph sz="half" idx="1"/>
            <p:extLst>
              <p:ext uri="{D42A27DB-BD31-4B8C-83A1-F6EECF244321}">
                <p14:modId xmlns:p14="http://schemas.microsoft.com/office/powerpoint/2010/main" val="1371994506"/>
              </p:ext>
            </p:extLst>
          </p:nvPr>
        </p:nvGraphicFramePr>
        <p:xfrm>
          <a:off x="442914" y="1376365"/>
          <a:ext cx="10325700" cy="4789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813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lt 2021">
  <a:themeElements>
    <a:clrScheme name="Colt">
      <a:dk1>
        <a:srgbClr val="000000"/>
      </a:dk1>
      <a:lt1>
        <a:srgbClr val="FFFFFF"/>
      </a:lt1>
      <a:dk2>
        <a:srgbClr val="484A47"/>
      </a:dk2>
      <a:lt2>
        <a:srgbClr val="F5F5F5"/>
      </a:lt2>
      <a:accent1>
        <a:srgbClr val="00D7BD"/>
      </a:accent1>
      <a:accent2>
        <a:srgbClr val="00A59B"/>
      </a:accent2>
      <a:accent3>
        <a:srgbClr val="0099FF"/>
      </a:accent3>
      <a:accent4>
        <a:srgbClr val="500091"/>
      </a:accent4>
      <a:accent5>
        <a:srgbClr val="FFC43D"/>
      </a:accent5>
      <a:accent6>
        <a:srgbClr val="EF476F"/>
      </a:accent6>
      <a:hlink>
        <a:srgbClr val="0099FF"/>
      </a:hlink>
      <a:folHlink>
        <a:srgbClr val="5000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solidFill>
              <a:schemeClr val="tx2"/>
            </a:solidFill>
          </a:defRPr>
        </a:defPPr>
      </a:lstStyle>
    </a:txDef>
  </a:objectDefaults>
  <a:extraClrSchemeLst/>
  <a:extLst>
    <a:ext uri="{05A4C25C-085E-4340-85A3-A5531E510DB2}">
      <thm15:themeFamily xmlns:thm15="http://schemas.microsoft.com/office/thememl/2012/main" name="Colt template Basic Set 24" id="{D41BD202-AC70-429D-9155-DB99C3011250}" vid="{8F12719A-20EF-4F60-AB80-D3AEE1E789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2E6EA0961F814EB54F3004C3E80618" ma:contentTypeVersion="47" ma:contentTypeDescription="Create a new document." ma:contentTypeScope="" ma:versionID="f34cfe62df4419d01577d041e215b43e">
  <xsd:schema xmlns:xsd="http://www.w3.org/2001/XMLSchema" xmlns:xs="http://www.w3.org/2001/XMLSchema" xmlns:p="http://schemas.microsoft.com/office/2006/metadata/properties" xmlns:ns1="http://schemas.microsoft.com/sharepoint/v3" xmlns:ns2="e3bf0fbf-0480-480d-ac2b-9ea3df3c39e8" xmlns:ns3="ad1d5f90-1814-421a-a040-ac957c7235ea" xmlns:ns4="http://schemas.microsoft.com/sharepoint/v4" xmlns:ns5="85bdb67a-68dc-4b72-be68-a086d460c31f" targetNamespace="http://schemas.microsoft.com/office/2006/metadata/properties" ma:root="true" ma:fieldsID="5f4c2483572b46877481887198f1a9ec" ns1:_="" ns2:_="" ns3:_="" ns4:_="" ns5:_="">
    <xsd:import namespace="http://schemas.microsoft.com/sharepoint/v3"/>
    <xsd:import namespace="e3bf0fbf-0480-480d-ac2b-9ea3df3c39e8"/>
    <xsd:import namespace="ad1d5f90-1814-421a-a040-ac957c7235ea"/>
    <xsd:import namespace="http://schemas.microsoft.com/sharepoint/v4"/>
    <xsd:import namespace="85bdb67a-68dc-4b72-be68-a086d460c3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4:IconOverlay" minOccurs="0"/>
                <xsd:element ref="ns2:MediaServiceAutoTags" minOccurs="0"/>
                <xsd:element ref="ns2:MediaServiceOCR"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5: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bf0fbf-0480-480d-ac2b-9ea3df3c39e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268396b-371b-4a59-b694-f90548ebf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d5f90-1814-421a-a040-ac957c7235ea"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db67a-68dc-4b72-be68-a086d460c31f"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450ca60-cdf6-42ce-b6de-123cdbfcc8b8}" ma:internalName="TaxCatchAll" ma:showField="CatchAllData" ma:web="85bdb67a-68dc-4b72-be68-a086d460c3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5bdb67a-68dc-4b72-be68-a086d460c31f" xsi:nil="true"/>
    <lcf76f155ced4ddcb4097134ff3c332f xmlns="e3bf0fbf-0480-480d-ac2b-9ea3df3c39e8">
      <Terms xmlns="http://schemas.microsoft.com/office/infopath/2007/PartnerControls"/>
    </lcf76f155ced4ddcb4097134ff3c332f>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C60236-57CA-46CC-A486-2E80A2F2A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bf0fbf-0480-480d-ac2b-9ea3df3c39e8"/>
    <ds:schemaRef ds:uri="ad1d5f90-1814-421a-a040-ac957c7235ea"/>
    <ds:schemaRef ds:uri="http://schemas.microsoft.com/sharepoint/v4"/>
    <ds:schemaRef ds:uri="85bdb67a-68dc-4b72-be68-a086d460c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11BA9E-0534-4354-AAA4-E8448D2FC9BA}">
  <ds:schemaRefs>
    <ds:schemaRef ds:uri="http://purl.org/dc/elements/1.1/"/>
    <ds:schemaRef ds:uri="http://schemas.microsoft.com/office/2006/documentManagement/types"/>
    <ds:schemaRef ds:uri="http://purl.org/dc/terms/"/>
    <ds:schemaRef ds:uri="http://purl.org/dc/dcmitype/"/>
    <ds:schemaRef ds:uri="http://schemas.microsoft.com/office/2006/metadata/properties"/>
    <ds:schemaRef ds:uri="afb28331-f8ac-442a-b39e-5734160ad03c"/>
    <ds:schemaRef ds:uri="http://schemas.microsoft.com/office/infopath/2007/PartnerControls"/>
    <ds:schemaRef ds:uri="http://schemas.openxmlformats.org/package/2006/metadata/core-properties"/>
    <ds:schemaRef ds:uri="e3407f32-5065-4333-9b14-8113002f38ca"/>
    <ds:schemaRef ds:uri="http://www.w3.org/XML/1998/namespace"/>
    <ds:schemaRef ds:uri="85bdb67a-68dc-4b72-be68-a086d460c31f"/>
    <ds:schemaRef ds:uri="e3bf0fbf-0480-480d-ac2b-9ea3df3c39e8"/>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5B342242-F440-4CC4-9943-EAA7498356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Colt 2021</Template>
  <TotalTime>0</TotalTime>
  <Words>1390</Words>
  <Application>Microsoft Office PowerPoint</Application>
  <PresentationFormat>Widescreen</PresentationFormat>
  <Paragraphs>315</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BT Curve</vt:lpstr>
      <vt:lpstr>Aptos</vt:lpstr>
      <vt:lpstr>Arial</vt:lpstr>
      <vt:lpstr>Arial Nova</vt:lpstr>
      <vt:lpstr>Calibri</vt:lpstr>
      <vt:lpstr>Colt 2021</vt:lpstr>
      <vt:lpstr>think-cell Slide</vt:lpstr>
      <vt:lpstr>Extraordinary connections</vt:lpstr>
      <vt:lpstr>PowerPoint Presentation</vt:lpstr>
      <vt:lpstr>Digital infrastructure is the foundation of today’s connected business</vt:lpstr>
      <vt:lpstr>PowerPoint Presentation</vt:lpstr>
      <vt:lpstr>PowerPoint Presentation</vt:lpstr>
      <vt:lpstr>PowerPoint Presentation</vt:lpstr>
      <vt:lpstr>What were the programme drivers?</vt:lpstr>
      <vt:lpstr>Network Scale</vt:lpstr>
      <vt:lpstr>Services migrated</vt:lpstr>
      <vt:lpstr>Footprint savings</vt:lpstr>
      <vt:lpstr>Benefits realisation</vt:lpstr>
      <vt:lpstr>Replacement services</vt:lpstr>
      <vt:lpstr>Replacement services</vt:lpstr>
      <vt:lpstr>Success</vt:lpstr>
      <vt:lpstr>What did we need to do?</vt:lpstr>
      <vt:lpstr>Programme Goals</vt:lpstr>
      <vt:lpstr>Programme Goals</vt:lpstr>
      <vt:lpstr>PSTN lines are used for more than voice</vt:lpstr>
      <vt:lpstr>Challenges</vt:lpstr>
      <vt:lpstr>PowerPoint Presentation</vt:lpstr>
      <vt:lpstr>PowerPoint Presentation</vt:lpstr>
      <vt:lpstr>Dilapitdations</vt:lpstr>
      <vt:lpstr>History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Extraordinary connections</dc:title>
  <dc:creator>Tomisteanu, Silviu</dc:creator>
  <cp:lastModifiedBy>Sobryan, Andy</cp:lastModifiedBy>
  <cp:revision>23</cp:revision>
  <dcterms:created xsi:type="dcterms:W3CDTF">2024-04-03T13:21:05Z</dcterms:created>
  <dcterms:modified xsi:type="dcterms:W3CDTF">2024-04-17T12:35:09Z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0x010100A62E6EA0961F814EB54F3004C3E80618</vt:lpwstr>
  </property>
  <property fmtid="{D5CDD505-2E9C-101B-9397-08002B2CF9AE}" pid="3" name="MediaServiceImageTags">
    <vt:lpwstr/>
  </property>
</Properties>
</file>